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8"/>
  </p:notesMasterIdLst>
  <p:sldIdLst>
    <p:sldId id="256" r:id="rId2"/>
    <p:sldId id="2134806364" r:id="rId3"/>
    <p:sldId id="258" r:id="rId4"/>
    <p:sldId id="268" r:id="rId5"/>
    <p:sldId id="266" r:id="rId6"/>
    <p:sldId id="270" r:id="rId7"/>
    <p:sldId id="271" r:id="rId8"/>
    <p:sldId id="2134806369" r:id="rId9"/>
    <p:sldId id="2134806371" r:id="rId10"/>
    <p:sldId id="2134806377" r:id="rId11"/>
    <p:sldId id="2134806372" r:id="rId12"/>
    <p:sldId id="2134806374" r:id="rId13"/>
    <p:sldId id="2134806373" r:id="rId14"/>
    <p:sldId id="278" r:id="rId15"/>
    <p:sldId id="2134806375" r:id="rId16"/>
    <p:sldId id="285" r:id="rId17"/>
    <p:sldId id="2134806368" r:id="rId18"/>
    <p:sldId id="279" r:id="rId19"/>
    <p:sldId id="286" r:id="rId20"/>
    <p:sldId id="288" r:id="rId21"/>
    <p:sldId id="292" r:id="rId22"/>
    <p:sldId id="2134806362" r:id="rId23"/>
    <p:sldId id="2134806363" r:id="rId24"/>
    <p:sldId id="300" r:id="rId25"/>
    <p:sldId id="2134806367" r:id="rId26"/>
    <p:sldId id="265" r:id="rId27"/>
  </p:sldIdLst>
  <p:sldSz cx="12192000" cy="6858000"/>
  <p:notesSz cx="6858000" cy="9144000"/>
  <p:defaultTextStyle>
    <a:defPPr>
      <a:defRPr lang="en-US"/>
    </a:defPPr>
    <a:lvl1pPr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10233E"/>
    <a:srgbClr val="92D050"/>
    <a:srgbClr val="1357D4"/>
    <a:srgbClr val="3F8E44"/>
    <a:srgbClr val="A8D83E"/>
    <a:srgbClr val="E12D1F"/>
    <a:srgbClr val="CE413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A5FD8E-B0BA-4BFA-B270-B7D0E9973043}" v="11" dt="2026-09-25T08:36:35.18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98" d="100"/>
          <a:sy n="98" d="100"/>
        </p:scale>
        <p:origin x="102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Relationship Id="rId8" Type="http://schemas.openxmlformats.org/officeDocument/2006/relationships/slide" Target="slides/slide7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OHN ILIADIS" userId="d43a768a18c1f4fb" providerId="LiveId" clId="{C93A1EC3-64A3-4367-B152-747411301691}"/>
    <pc:docChg chg="undo custSel addSld delSld modSld sldOrd">
      <pc:chgData name="JOHN ILIADIS" userId="d43a768a18c1f4fb" providerId="LiveId" clId="{C93A1EC3-64A3-4367-B152-747411301691}" dt="2026-09-20T16:31:43.646" v="5012" actId="255"/>
      <pc:docMkLst>
        <pc:docMk/>
      </pc:docMkLst>
      <pc:sldChg chg="modSp mod">
        <pc:chgData name="JOHN ILIADIS" userId="d43a768a18c1f4fb" providerId="LiveId" clId="{C93A1EC3-64A3-4367-B152-747411301691}" dt="2026-09-12T08:07:17.304" v="1344" actId="6549"/>
        <pc:sldMkLst>
          <pc:docMk/>
          <pc:sldMk cId="317881853" sldId="256"/>
        </pc:sldMkLst>
        <pc:spChg chg="mod">
          <ac:chgData name="JOHN ILIADIS" userId="d43a768a18c1f4fb" providerId="LiveId" clId="{C93A1EC3-64A3-4367-B152-747411301691}" dt="2026-09-12T08:07:17.304" v="1344" actId="6549"/>
          <ac:spMkLst>
            <pc:docMk/>
            <pc:sldMk cId="317881853" sldId="256"/>
            <ac:spMk id="7" creationId="{016B454E-7F02-45FC-B915-E10DDE818721}"/>
          </ac:spMkLst>
        </pc:spChg>
      </pc:sldChg>
      <pc:sldChg chg="addSp delSp modSp mod">
        <pc:chgData name="JOHN ILIADIS" userId="d43a768a18c1f4fb" providerId="LiveId" clId="{C93A1EC3-64A3-4367-B152-747411301691}" dt="2026-09-13T17:52:21.567" v="4476" actId="6549"/>
        <pc:sldMkLst>
          <pc:docMk/>
          <pc:sldMk cId="1395757707" sldId="258"/>
        </pc:sldMkLst>
        <pc:spChg chg="mod">
          <ac:chgData name="JOHN ILIADIS" userId="d43a768a18c1f4fb" providerId="LiveId" clId="{C93A1EC3-64A3-4367-B152-747411301691}" dt="2026-09-13T15:31:55.851" v="4051" actId="14100"/>
          <ac:spMkLst>
            <pc:docMk/>
            <pc:sldMk cId="1395757707" sldId="258"/>
            <ac:spMk id="2" creationId="{A1D1F3F0-53E3-4647-9B8C-D6E4B178F7D4}"/>
          </ac:spMkLst>
        </pc:spChg>
        <pc:spChg chg="mod">
          <ac:chgData name="JOHN ILIADIS" userId="d43a768a18c1f4fb" providerId="LiveId" clId="{C93A1EC3-64A3-4367-B152-747411301691}" dt="2026-09-13T17:52:21.567" v="4476" actId="6549"/>
          <ac:spMkLst>
            <pc:docMk/>
            <pc:sldMk cId="1395757707" sldId="258"/>
            <ac:spMk id="4" creationId="{4F5BACBD-D2EE-4D2E-AA5C-736EF47AE803}"/>
          </ac:spMkLst>
        </pc:spChg>
        <pc:spChg chg="mod">
          <ac:chgData name="JOHN ILIADIS" userId="d43a768a18c1f4fb" providerId="LiveId" clId="{C93A1EC3-64A3-4367-B152-747411301691}" dt="2026-09-13T15:29:34.852" v="4037" actId="1076"/>
          <ac:spMkLst>
            <pc:docMk/>
            <pc:sldMk cId="1395757707" sldId="258"/>
            <ac:spMk id="6" creationId="{16F58AA5-F18A-46FF-A0D9-AC7BE2BD5CE6}"/>
          </ac:spMkLst>
        </pc:spChg>
        <pc:picChg chg="add mod modCrop">
          <ac:chgData name="JOHN ILIADIS" userId="d43a768a18c1f4fb" providerId="LiveId" clId="{C93A1EC3-64A3-4367-B152-747411301691}" dt="2026-09-13T15:31:50.940" v="4050" actId="1076"/>
          <ac:picMkLst>
            <pc:docMk/>
            <pc:sldMk cId="1395757707" sldId="258"/>
            <ac:picMk id="10" creationId="{C4FABD99-DEA9-7EEA-3C96-059D85FB3C0F}"/>
          </ac:picMkLst>
        </pc:picChg>
      </pc:sldChg>
      <pc:sldChg chg="addSp delSp modSp mod">
        <pc:chgData name="JOHN ILIADIS" userId="d43a768a18c1f4fb" providerId="LiveId" clId="{C93A1EC3-64A3-4367-B152-747411301691}" dt="2026-09-14T04:48:28.903" v="4657" actId="1076"/>
        <pc:sldMkLst>
          <pc:docMk/>
          <pc:sldMk cId="235797676" sldId="265"/>
        </pc:sldMkLst>
        <pc:spChg chg="mod">
          <ac:chgData name="JOHN ILIADIS" userId="d43a768a18c1f4fb" providerId="LiveId" clId="{C93A1EC3-64A3-4367-B152-747411301691}" dt="2026-09-13T16:22:09.921" v="4297" actId="14100"/>
          <ac:spMkLst>
            <pc:docMk/>
            <pc:sldMk cId="235797676" sldId="265"/>
            <ac:spMk id="28" creationId="{0509B8C0-79B1-40A6-B032-012CAEDDDB30}"/>
          </ac:spMkLst>
        </pc:spChg>
        <pc:spChg chg="mod">
          <ac:chgData name="JOHN ILIADIS" userId="d43a768a18c1f4fb" providerId="LiveId" clId="{C93A1EC3-64A3-4367-B152-747411301691}" dt="2026-09-13T17:31:19.815" v="4420" actId="20577"/>
          <ac:spMkLst>
            <pc:docMk/>
            <pc:sldMk cId="235797676" sldId="265"/>
            <ac:spMk id="29" creationId="{9410615B-E9C8-4990-9BB1-5E402A2A10D2}"/>
          </ac:spMkLst>
        </pc:spChg>
        <pc:spChg chg="mod">
          <ac:chgData name="JOHN ILIADIS" userId="d43a768a18c1f4fb" providerId="LiveId" clId="{C93A1EC3-64A3-4367-B152-747411301691}" dt="2026-09-14T04:48:28.903" v="4657" actId="1076"/>
          <ac:spMkLst>
            <pc:docMk/>
            <pc:sldMk cId="235797676" sldId="265"/>
            <ac:spMk id="30" creationId="{798D3E34-53C2-4CBB-9E5E-16733D7F1FE4}"/>
          </ac:spMkLst>
        </pc:spChg>
      </pc:sldChg>
      <pc:sldChg chg="addSp delSp modSp mod ord">
        <pc:chgData name="JOHN ILIADIS" userId="d43a768a18c1f4fb" providerId="LiveId" clId="{C93A1EC3-64A3-4367-B152-747411301691}" dt="2026-09-13T17:00:13.496" v="4306" actId="1076"/>
        <pc:sldMkLst>
          <pc:docMk/>
          <pc:sldMk cId="0" sldId="266"/>
        </pc:sldMkLst>
        <pc:spChg chg="mod">
          <ac:chgData name="JOHN ILIADIS" userId="d43a768a18c1f4fb" providerId="LiveId" clId="{C93A1EC3-64A3-4367-B152-747411301691}" dt="2026-09-13T15:39:33.988" v="4108" actId="255"/>
          <ac:spMkLst>
            <pc:docMk/>
            <pc:sldMk cId="0" sldId="266"/>
            <ac:spMk id="3" creationId="{00000000-0000-0000-0000-000000000000}"/>
          </ac:spMkLst>
        </pc:spChg>
        <pc:spChg chg="mod">
          <ac:chgData name="JOHN ILIADIS" userId="d43a768a18c1f4fb" providerId="LiveId" clId="{C93A1EC3-64A3-4367-B152-747411301691}" dt="2026-09-13T15:39:41.835" v="4110" actId="1076"/>
          <ac:spMkLst>
            <pc:docMk/>
            <pc:sldMk cId="0" sldId="266"/>
            <ac:spMk id="4" creationId="{00000000-0000-0000-0000-000000000000}"/>
          </ac:spMkLst>
        </pc:spChg>
        <pc:spChg chg="add mod">
          <ac:chgData name="JOHN ILIADIS" userId="d43a768a18c1f4fb" providerId="LiveId" clId="{C93A1EC3-64A3-4367-B152-747411301691}" dt="2026-09-13T17:00:13.496" v="4306" actId="1076"/>
          <ac:spMkLst>
            <pc:docMk/>
            <pc:sldMk cId="0" sldId="266"/>
            <ac:spMk id="35" creationId="{A46F065B-F0B0-FA62-64F7-B4643E8A5B58}"/>
          </ac:spMkLst>
        </pc:spChg>
        <pc:picChg chg="add mod">
          <ac:chgData name="JOHN ILIADIS" userId="d43a768a18c1f4fb" providerId="LiveId" clId="{C93A1EC3-64A3-4367-B152-747411301691}" dt="2026-09-13T15:39:23.510" v="4106" actId="14100"/>
          <ac:picMkLst>
            <pc:docMk/>
            <pc:sldMk cId="0" sldId="266"/>
            <ac:picMk id="31" creationId="{E2B00263-8A75-5741-FA97-BA2D9E1DC3F9}"/>
          </ac:picMkLst>
        </pc:picChg>
      </pc:sldChg>
      <pc:sldChg chg="addSp delSp modSp mod ord">
        <pc:chgData name="JOHN ILIADIS" userId="d43a768a18c1f4fb" providerId="LiveId" clId="{C93A1EC3-64A3-4367-B152-747411301691}" dt="2026-09-13T16:31:19.149" v="4301" actId="1076"/>
        <pc:sldMkLst>
          <pc:docMk/>
          <pc:sldMk cId="0" sldId="268"/>
        </pc:sldMkLst>
        <pc:spChg chg="add mod">
          <ac:chgData name="JOHN ILIADIS" userId="d43a768a18c1f4fb" providerId="LiveId" clId="{C93A1EC3-64A3-4367-B152-747411301691}" dt="2026-09-13T15:42:19.659" v="4135" actId="14100"/>
          <ac:spMkLst>
            <pc:docMk/>
            <pc:sldMk cId="0" sldId="268"/>
            <ac:spMk id="78" creationId="{18CA24DA-BD62-D846-898E-22B470159C06}"/>
          </ac:spMkLst>
        </pc:spChg>
        <pc:spChg chg="add">
          <ac:chgData name="JOHN ILIADIS" userId="d43a768a18c1f4fb" providerId="LiveId" clId="{C93A1EC3-64A3-4367-B152-747411301691}" dt="2026-09-13T15:41:50.378" v="4127" actId="22"/>
          <ac:spMkLst>
            <pc:docMk/>
            <pc:sldMk cId="0" sldId="268"/>
            <ac:spMk id="80" creationId="{21E2036E-B873-099B-5916-5AE75866066A}"/>
          </ac:spMkLst>
        </pc:spChg>
        <pc:picChg chg="add mod">
          <ac:chgData name="JOHN ILIADIS" userId="d43a768a18c1f4fb" providerId="LiveId" clId="{C93A1EC3-64A3-4367-B152-747411301691}" dt="2026-09-13T15:42:35.152" v="4137" actId="1076"/>
          <ac:picMkLst>
            <pc:docMk/>
            <pc:sldMk cId="0" sldId="268"/>
            <ac:picMk id="75" creationId="{323688EA-04F1-7BA8-AC48-0C20114335FA}"/>
          </ac:picMkLst>
        </pc:picChg>
        <pc:picChg chg="add mod">
          <ac:chgData name="JOHN ILIADIS" userId="d43a768a18c1f4fb" providerId="LiveId" clId="{C93A1EC3-64A3-4367-B152-747411301691}" dt="2026-09-13T15:41:37.223" v="4126" actId="1076"/>
          <ac:picMkLst>
            <pc:docMk/>
            <pc:sldMk cId="0" sldId="268"/>
            <ac:picMk id="76" creationId="{F8C053C4-DDD2-1E64-10EB-3911D847D4AB}"/>
          </ac:picMkLst>
        </pc:picChg>
      </pc:sldChg>
      <pc:sldChg chg="addSp delSp modSp mod ord">
        <pc:chgData name="JOHN ILIADIS" userId="d43a768a18c1f4fb" providerId="LiveId" clId="{C93A1EC3-64A3-4367-B152-747411301691}" dt="2026-09-13T17:00:21.624" v="4307" actId="1076"/>
        <pc:sldMkLst>
          <pc:docMk/>
          <pc:sldMk cId="0" sldId="270"/>
        </pc:sldMkLst>
        <pc:spChg chg="mod">
          <ac:chgData name="JOHN ILIADIS" userId="d43a768a18c1f4fb" providerId="LiveId" clId="{C93A1EC3-64A3-4367-B152-747411301691}" dt="2026-09-13T16:02:34.189" v="4202" actId="255"/>
          <ac:spMkLst>
            <pc:docMk/>
            <pc:sldMk cId="0" sldId="270"/>
            <ac:spMk id="29" creationId="{00000000-0000-0000-0000-000000000000}"/>
          </ac:spMkLst>
        </pc:spChg>
        <pc:spChg chg="mod">
          <ac:chgData name="JOHN ILIADIS" userId="d43a768a18c1f4fb" providerId="LiveId" clId="{C93A1EC3-64A3-4367-B152-747411301691}" dt="2026-09-13T16:04:33.391" v="4206" actId="1076"/>
          <ac:spMkLst>
            <pc:docMk/>
            <pc:sldMk cId="0" sldId="270"/>
            <ac:spMk id="36" creationId="{00000000-0000-0000-0000-000000000000}"/>
          </ac:spMkLst>
        </pc:spChg>
        <pc:spChg chg="mod">
          <ac:chgData name="JOHN ILIADIS" userId="d43a768a18c1f4fb" providerId="LiveId" clId="{C93A1EC3-64A3-4367-B152-747411301691}" dt="2026-09-13T16:09:34.868" v="4247" actId="20577"/>
          <ac:spMkLst>
            <pc:docMk/>
            <pc:sldMk cId="0" sldId="270"/>
            <ac:spMk id="43" creationId="{00000000-0000-0000-0000-000000000000}"/>
          </ac:spMkLst>
        </pc:spChg>
        <pc:spChg chg="add mod">
          <ac:chgData name="JOHN ILIADIS" userId="d43a768a18c1f4fb" providerId="LiveId" clId="{C93A1EC3-64A3-4367-B152-747411301691}" dt="2026-09-13T15:59:24.188" v="4167" actId="6549"/>
          <ac:spMkLst>
            <pc:docMk/>
            <pc:sldMk cId="0" sldId="270"/>
            <ac:spMk id="54" creationId="{7B80A0D0-5E09-B5BE-6CFD-EC697B6E3F97}"/>
          </ac:spMkLst>
        </pc:spChg>
        <pc:spChg chg="add">
          <ac:chgData name="JOHN ILIADIS" userId="d43a768a18c1f4fb" providerId="LiveId" clId="{C93A1EC3-64A3-4367-B152-747411301691}" dt="2026-09-13T15:59:09.858" v="4162" actId="22"/>
          <ac:spMkLst>
            <pc:docMk/>
            <pc:sldMk cId="0" sldId="270"/>
            <ac:spMk id="56" creationId="{35F082DA-FAC3-0D7A-F4A9-CAFB9EB897BF}"/>
          </ac:spMkLst>
        </pc:spChg>
        <pc:picChg chg="add mod">
          <ac:chgData name="JOHN ILIADIS" userId="d43a768a18c1f4fb" providerId="LiveId" clId="{C93A1EC3-64A3-4367-B152-747411301691}" dt="2026-09-13T16:09:58.993" v="4251" actId="14100"/>
          <ac:picMkLst>
            <pc:docMk/>
            <pc:sldMk cId="0" sldId="270"/>
            <ac:picMk id="49" creationId="{28E12570-8FA8-B309-C96E-A8B02DE5DFCF}"/>
          </ac:picMkLst>
        </pc:picChg>
        <pc:picChg chg="add mod">
          <ac:chgData name="JOHN ILIADIS" userId="d43a768a18c1f4fb" providerId="LiveId" clId="{C93A1EC3-64A3-4367-B152-747411301691}" dt="2026-09-13T16:00:07.247" v="4172" actId="1076"/>
          <ac:picMkLst>
            <pc:docMk/>
            <pc:sldMk cId="0" sldId="270"/>
            <ac:picMk id="52" creationId="{889CC3F9-8528-B1B9-1F80-635499EDBF45}"/>
          </ac:picMkLst>
        </pc:picChg>
      </pc:sldChg>
      <pc:sldChg chg="addSp delSp modSp mod ord">
        <pc:chgData name="JOHN ILIADIS" userId="d43a768a18c1f4fb" providerId="LiveId" clId="{C93A1EC3-64A3-4367-B152-747411301691}" dt="2026-09-13T17:00:32.620" v="4308" actId="6549"/>
        <pc:sldMkLst>
          <pc:docMk/>
          <pc:sldMk cId="0" sldId="271"/>
        </pc:sldMkLst>
        <pc:spChg chg="mod">
          <ac:chgData name="JOHN ILIADIS" userId="d43a768a18c1f4fb" providerId="LiveId" clId="{C93A1EC3-64A3-4367-B152-747411301691}" dt="2026-09-13T16:16:47.097" v="4281" actId="1076"/>
          <ac:spMkLst>
            <pc:docMk/>
            <pc:sldMk cId="0" sldId="271"/>
            <ac:spMk id="45" creationId="{00000000-0000-0000-0000-000000000000}"/>
          </ac:spMkLst>
        </pc:spChg>
        <pc:spChg chg="mod">
          <ac:chgData name="JOHN ILIADIS" userId="d43a768a18c1f4fb" providerId="LiveId" clId="{C93A1EC3-64A3-4367-B152-747411301691}" dt="2026-09-13T16:16:47.097" v="4281" actId="1076"/>
          <ac:spMkLst>
            <pc:docMk/>
            <pc:sldMk cId="0" sldId="271"/>
            <ac:spMk id="50" creationId="{00000000-0000-0000-0000-000000000000}"/>
          </ac:spMkLst>
        </pc:spChg>
        <pc:spChg chg="mod">
          <ac:chgData name="JOHN ILIADIS" userId="d43a768a18c1f4fb" providerId="LiveId" clId="{C93A1EC3-64A3-4367-B152-747411301691}" dt="2026-09-13T16:16:47.097" v="4281" actId="1076"/>
          <ac:spMkLst>
            <pc:docMk/>
            <pc:sldMk cId="0" sldId="271"/>
            <ac:spMk id="52" creationId="{00000000-0000-0000-0000-000000000000}"/>
          </ac:spMkLst>
        </pc:spChg>
        <pc:spChg chg="mod">
          <ac:chgData name="JOHN ILIADIS" userId="d43a768a18c1f4fb" providerId="LiveId" clId="{C93A1EC3-64A3-4367-B152-747411301691}" dt="2026-09-13T16:16:47.097" v="4281" actId="1076"/>
          <ac:spMkLst>
            <pc:docMk/>
            <pc:sldMk cId="0" sldId="271"/>
            <ac:spMk id="56" creationId="{00000000-0000-0000-0000-000000000000}"/>
          </ac:spMkLst>
        </pc:spChg>
        <pc:spChg chg="mod">
          <ac:chgData name="JOHN ILIADIS" userId="d43a768a18c1f4fb" providerId="LiveId" clId="{C93A1EC3-64A3-4367-B152-747411301691}" dt="2026-09-13T16:16:47.097" v="4281" actId="1076"/>
          <ac:spMkLst>
            <pc:docMk/>
            <pc:sldMk cId="0" sldId="271"/>
            <ac:spMk id="57" creationId="{00000000-0000-0000-0000-000000000000}"/>
          </ac:spMkLst>
        </pc:spChg>
        <pc:spChg chg="mod">
          <ac:chgData name="JOHN ILIADIS" userId="d43a768a18c1f4fb" providerId="LiveId" clId="{C93A1EC3-64A3-4367-B152-747411301691}" dt="2026-09-13T16:16:47.097" v="4281" actId="1076"/>
          <ac:spMkLst>
            <pc:docMk/>
            <pc:sldMk cId="0" sldId="271"/>
            <ac:spMk id="59" creationId="{00000000-0000-0000-0000-000000000000}"/>
          </ac:spMkLst>
        </pc:spChg>
        <pc:spChg chg="mod">
          <ac:chgData name="JOHN ILIADIS" userId="d43a768a18c1f4fb" providerId="LiveId" clId="{C93A1EC3-64A3-4367-B152-747411301691}" dt="2026-09-13T16:16:47.097" v="4281" actId="1076"/>
          <ac:spMkLst>
            <pc:docMk/>
            <pc:sldMk cId="0" sldId="271"/>
            <ac:spMk id="60" creationId="{00000000-0000-0000-0000-000000000000}"/>
          </ac:spMkLst>
        </pc:spChg>
        <pc:spChg chg="mod">
          <ac:chgData name="JOHN ILIADIS" userId="d43a768a18c1f4fb" providerId="LiveId" clId="{C93A1EC3-64A3-4367-B152-747411301691}" dt="2026-09-13T16:16:47.097" v="4281" actId="1076"/>
          <ac:spMkLst>
            <pc:docMk/>
            <pc:sldMk cId="0" sldId="271"/>
            <ac:spMk id="68" creationId="{00000000-0000-0000-0000-000000000000}"/>
          </ac:spMkLst>
        </pc:spChg>
        <pc:spChg chg="mod">
          <ac:chgData name="JOHN ILIADIS" userId="d43a768a18c1f4fb" providerId="LiveId" clId="{C93A1EC3-64A3-4367-B152-747411301691}" dt="2026-09-13T16:16:47.097" v="4281" actId="1076"/>
          <ac:spMkLst>
            <pc:docMk/>
            <pc:sldMk cId="0" sldId="271"/>
            <ac:spMk id="72" creationId="{00000000-0000-0000-0000-000000000000}"/>
          </ac:spMkLst>
        </pc:spChg>
        <pc:spChg chg="mod">
          <ac:chgData name="JOHN ILIADIS" userId="d43a768a18c1f4fb" providerId="LiveId" clId="{C93A1EC3-64A3-4367-B152-747411301691}" dt="2026-09-13T16:16:47.097" v="4281" actId="1076"/>
          <ac:spMkLst>
            <pc:docMk/>
            <pc:sldMk cId="0" sldId="271"/>
            <ac:spMk id="74" creationId="{00000000-0000-0000-0000-000000000000}"/>
          </ac:spMkLst>
        </pc:spChg>
        <pc:spChg chg="add mod">
          <ac:chgData name="JOHN ILIADIS" userId="d43a768a18c1f4fb" providerId="LiveId" clId="{C93A1EC3-64A3-4367-B152-747411301691}" dt="2026-09-13T17:00:32.620" v="4308" actId="6549"/>
          <ac:spMkLst>
            <pc:docMk/>
            <pc:sldMk cId="0" sldId="271"/>
            <ac:spMk id="104" creationId="{D1312435-E0C0-CF61-D9FF-71573058ABE3}"/>
          </ac:spMkLst>
        </pc:spChg>
        <pc:spChg chg="add">
          <ac:chgData name="JOHN ILIADIS" userId="d43a768a18c1f4fb" providerId="LiveId" clId="{C93A1EC3-64A3-4367-B152-747411301691}" dt="2026-09-13T16:13:58.844" v="4266" actId="22"/>
          <ac:spMkLst>
            <pc:docMk/>
            <pc:sldMk cId="0" sldId="271"/>
            <ac:spMk id="106" creationId="{6E99E33A-1C4C-D136-4CEC-BA5B0C098FD1}"/>
          </ac:spMkLst>
        </pc:spChg>
        <pc:picChg chg="add mod">
          <ac:chgData name="JOHN ILIADIS" userId="d43a768a18c1f4fb" providerId="LiveId" clId="{C93A1EC3-64A3-4367-B152-747411301691}" dt="2026-09-13T16:16:52.670" v="4282" actId="1076"/>
          <ac:picMkLst>
            <pc:docMk/>
            <pc:sldMk cId="0" sldId="271"/>
            <ac:picMk id="101" creationId="{EC51B060-C699-76FE-295F-452E0773C29F}"/>
          </ac:picMkLst>
        </pc:picChg>
        <pc:picChg chg="add mod">
          <ac:chgData name="JOHN ILIADIS" userId="d43a768a18c1f4fb" providerId="LiveId" clId="{C93A1EC3-64A3-4367-B152-747411301691}" dt="2026-09-13T16:14:53.911" v="4273" actId="1076"/>
          <ac:picMkLst>
            <pc:docMk/>
            <pc:sldMk cId="0" sldId="271"/>
            <ac:picMk id="102" creationId="{EA3B37BF-FDC7-9F3C-FF8C-023760472CF8}"/>
          </ac:picMkLst>
        </pc:picChg>
      </pc:sldChg>
      <pc:sldChg chg="addSp delSp modSp add mod ord setBg">
        <pc:chgData name="JOHN ILIADIS" userId="d43a768a18c1f4fb" providerId="LiveId" clId="{C93A1EC3-64A3-4367-B152-747411301691}" dt="2026-09-20T13:58:42.597" v="5003" actId="255"/>
        <pc:sldMkLst>
          <pc:docMk/>
          <pc:sldMk cId="3684626886" sldId="278"/>
        </pc:sldMkLst>
        <pc:spChg chg="mod">
          <ac:chgData name="JOHN ILIADIS" userId="d43a768a18c1f4fb" providerId="LiveId" clId="{C93A1EC3-64A3-4367-B152-747411301691}" dt="2026-09-12T11:21:39.761" v="2326" actId="6549"/>
          <ac:spMkLst>
            <pc:docMk/>
            <pc:sldMk cId="3684626886" sldId="278"/>
            <ac:spMk id="14" creationId="{19368AFD-4C71-2A88-6F2D-FC15AC2D98DF}"/>
          </ac:spMkLst>
        </pc:spChg>
        <pc:spChg chg="add mod">
          <ac:chgData name="JOHN ILIADIS" userId="d43a768a18c1f4fb" providerId="LiveId" clId="{C93A1EC3-64A3-4367-B152-747411301691}" dt="2026-09-20T13:58:42.597" v="5003" actId="255"/>
          <ac:spMkLst>
            <pc:docMk/>
            <pc:sldMk cId="3684626886" sldId="278"/>
            <ac:spMk id="48" creationId="{A32EAA9D-0E03-5EDB-7BDC-740719D0804E}"/>
          </ac:spMkLst>
        </pc:spChg>
      </pc:sldChg>
      <pc:sldChg chg="addSp delSp modSp add mod setBg">
        <pc:chgData name="JOHN ILIADIS" userId="d43a768a18c1f4fb" providerId="LiveId" clId="{C93A1EC3-64A3-4367-B152-747411301691}" dt="2026-09-20T16:31:04.078" v="5006" actId="255"/>
        <pc:sldMkLst>
          <pc:docMk/>
          <pc:sldMk cId="1173773300" sldId="279"/>
        </pc:sldMkLst>
        <pc:spChg chg="mod">
          <ac:chgData name="JOHN ILIADIS" userId="d43a768a18c1f4fb" providerId="LiveId" clId="{C93A1EC3-64A3-4367-B152-747411301691}" dt="2026-09-20T16:31:04.078" v="5006" actId="255"/>
          <ac:spMkLst>
            <pc:docMk/>
            <pc:sldMk cId="1173773300" sldId="279"/>
            <ac:spMk id="28" creationId="{CB1C2B45-5C12-BD1B-592F-FD37B9545F7F}"/>
          </ac:spMkLst>
        </pc:spChg>
        <pc:spChg chg="mod">
          <ac:chgData name="JOHN ILIADIS" userId="d43a768a18c1f4fb" providerId="LiveId" clId="{C93A1EC3-64A3-4367-B152-747411301691}" dt="2026-09-14T04:43:36.189" v="4614" actId="20577"/>
          <ac:spMkLst>
            <pc:docMk/>
            <pc:sldMk cId="1173773300" sldId="279"/>
            <ac:spMk id="29" creationId="{5A35BDFB-791F-4459-05AC-AC59D9955685}"/>
          </ac:spMkLst>
        </pc:spChg>
        <pc:picChg chg="add mod modCrop">
          <ac:chgData name="JOHN ILIADIS" userId="d43a768a18c1f4fb" providerId="LiveId" clId="{C93A1EC3-64A3-4367-B152-747411301691}" dt="2026-09-12T09:50:37.687" v="2009" actId="1076"/>
          <ac:picMkLst>
            <pc:docMk/>
            <pc:sldMk cId="1173773300" sldId="279"/>
            <ac:picMk id="69" creationId="{C824E78C-0422-16CB-2E96-459CC17B7077}"/>
          </ac:picMkLst>
        </pc:picChg>
      </pc:sldChg>
      <pc:sldChg chg="addSp delSp modSp add mod setBg">
        <pc:chgData name="JOHN ILIADIS" userId="d43a768a18c1f4fb" providerId="LiveId" clId="{C93A1EC3-64A3-4367-B152-747411301691}" dt="2026-09-13T18:26:14.991" v="4586" actId="20577"/>
        <pc:sldMkLst>
          <pc:docMk/>
          <pc:sldMk cId="2259295867" sldId="285"/>
        </pc:sldMkLst>
        <pc:spChg chg="mod">
          <ac:chgData name="JOHN ILIADIS" userId="d43a768a18c1f4fb" providerId="LiveId" clId="{C93A1EC3-64A3-4367-B152-747411301691}" dt="2026-09-12T09:05:37.006" v="1892" actId="6549"/>
          <ac:spMkLst>
            <pc:docMk/>
            <pc:sldMk cId="2259295867" sldId="285"/>
            <ac:spMk id="29" creationId="{061866E9-9805-68D2-F72B-99C7EEC5A0C8}"/>
          </ac:spMkLst>
        </pc:spChg>
      </pc:sldChg>
      <pc:sldChg chg="addSp delSp modSp add mod ord">
        <pc:chgData name="JOHN ILIADIS" userId="d43a768a18c1f4fb" providerId="LiveId" clId="{C93A1EC3-64A3-4367-B152-747411301691}" dt="2026-09-20T16:31:18.632" v="5007" actId="255"/>
        <pc:sldMkLst>
          <pc:docMk/>
          <pc:sldMk cId="3478926695" sldId="286"/>
        </pc:sldMkLst>
        <pc:spChg chg="mod">
          <ac:chgData name="JOHN ILIADIS" userId="d43a768a18c1f4fb" providerId="LiveId" clId="{C93A1EC3-64A3-4367-B152-747411301691}" dt="2026-09-20T16:31:18.632" v="5007" actId="255"/>
          <ac:spMkLst>
            <pc:docMk/>
            <pc:sldMk cId="3478926695" sldId="286"/>
            <ac:spMk id="28" creationId="{2A883349-5848-E5BE-29F0-62B45419F729}"/>
          </ac:spMkLst>
        </pc:spChg>
        <pc:spChg chg="mod">
          <ac:chgData name="JOHN ILIADIS" userId="d43a768a18c1f4fb" providerId="LiveId" clId="{C93A1EC3-64A3-4367-B152-747411301691}" dt="2026-09-14T05:25:57.461" v="4659" actId="20577"/>
          <ac:spMkLst>
            <pc:docMk/>
            <pc:sldMk cId="3478926695" sldId="286"/>
            <ac:spMk id="29" creationId="{6B61B864-AE85-9CA5-6608-28EC71AC416D}"/>
          </ac:spMkLst>
        </pc:spChg>
        <pc:picChg chg="add mod modCrop">
          <ac:chgData name="JOHN ILIADIS" userId="d43a768a18c1f4fb" providerId="LiveId" clId="{C93A1EC3-64A3-4367-B152-747411301691}" dt="2026-09-12T10:13:42.927" v="2040" actId="1076"/>
          <ac:picMkLst>
            <pc:docMk/>
            <pc:sldMk cId="3478926695" sldId="286"/>
            <ac:picMk id="22" creationId="{2A05E913-F480-B950-078C-3670BFB30088}"/>
          </ac:picMkLst>
        </pc:picChg>
      </pc:sldChg>
      <pc:sldChg chg="addSp delSp modSp add mod">
        <pc:chgData name="JOHN ILIADIS" userId="d43a768a18c1f4fb" providerId="LiveId" clId="{C93A1EC3-64A3-4367-B152-747411301691}" dt="2026-09-20T16:31:23.214" v="5008" actId="255"/>
        <pc:sldMkLst>
          <pc:docMk/>
          <pc:sldMk cId="3416856074" sldId="288"/>
        </pc:sldMkLst>
        <pc:spChg chg="mod">
          <ac:chgData name="JOHN ILIADIS" userId="d43a768a18c1f4fb" providerId="LiveId" clId="{C93A1EC3-64A3-4367-B152-747411301691}" dt="2026-09-20T16:31:23.214" v="5008" actId="255"/>
          <ac:spMkLst>
            <pc:docMk/>
            <pc:sldMk cId="3416856074" sldId="288"/>
            <ac:spMk id="28" creationId="{F5E78207-6E1B-B083-C23A-9533408715B5}"/>
          </ac:spMkLst>
        </pc:spChg>
        <pc:spChg chg="mod">
          <ac:chgData name="JOHN ILIADIS" userId="d43a768a18c1f4fb" providerId="LiveId" clId="{C93A1EC3-64A3-4367-B152-747411301691}" dt="2026-09-12T10:29:07.006" v="2114" actId="207"/>
          <ac:spMkLst>
            <pc:docMk/>
            <pc:sldMk cId="3416856074" sldId="288"/>
            <ac:spMk id="29" creationId="{2093CDBD-7C6C-5620-C4BE-E60B2245BF76}"/>
          </ac:spMkLst>
        </pc:spChg>
        <pc:picChg chg="add mod">
          <ac:chgData name="JOHN ILIADIS" userId="d43a768a18c1f4fb" providerId="LiveId" clId="{C93A1EC3-64A3-4367-B152-747411301691}" dt="2026-09-12T10:28:06.162" v="2112" actId="1035"/>
          <ac:picMkLst>
            <pc:docMk/>
            <pc:sldMk cId="3416856074" sldId="288"/>
            <ac:picMk id="23" creationId="{CD4A063E-1F7E-C17A-6754-D6B4B07C1F92}"/>
          </ac:picMkLst>
        </pc:picChg>
      </pc:sldChg>
      <pc:sldChg chg="addSp delSp modSp add mod">
        <pc:chgData name="JOHN ILIADIS" userId="d43a768a18c1f4fb" providerId="LiveId" clId="{C93A1EC3-64A3-4367-B152-747411301691}" dt="2026-09-20T16:31:27.399" v="5009" actId="255"/>
        <pc:sldMkLst>
          <pc:docMk/>
          <pc:sldMk cId="1878640932" sldId="292"/>
        </pc:sldMkLst>
        <pc:spChg chg="mod">
          <ac:chgData name="JOHN ILIADIS" userId="d43a768a18c1f4fb" providerId="LiveId" clId="{C93A1EC3-64A3-4367-B152-747411301691}" dt="2026-09-20T16:31:27.399" v="5009" actId="255"/>
          <ac:spMkLst>
            <pc:docMk/>
            <pc:sldMk cId="1878640932" sldId="292"/>
            <ac:spMk id="28" creationId="{998D7A5A-2BA9-7C37-FCD2-DB1E3E90331B}"/>
          </ac:spMkLst>
        </pc:spChg>
        <pc:spChg chg="mod">
          <ac:chgData name="JOHN ILIADIS" userId="d43a768a18c1f4fb" providerId="LiveId" clId="{C93A1EC3-64A3-4367-B152-747411301691}" dt="2026-09-12T10:33:49.638" v="2137" actId="6549"/>
          <ac:spMkLst>
            <pc:docMk/>
            <pc:sldMk cId="1878640932" sldId="292"/>
            <ac:spMk id="29" creationId="{A4C65343-6D12-6205-EEB5-982D6E4876CB}"/>
          </ac:spMkLst>
        </pc:spChg>
        <pc:picChg chg="add mod modCrop">
          <ac:chgData name="JOHN ILIADIS" userId="d43a768a18c1f4fb" providerId="LiveId" clId="{C93A1EC3-64A3-4367-B152-747411301691}" dt="2026-09-12T10:44:34.147" v="2143" actId="1076"/>
          <ac:picMkLst>
            <pc:docMk/>
            <pc:sldMk cId="1878640932" sldId="292"/>
            <ac:picMk id="22" creationId="{429195E5-C511-7AEC-48C3-FAA382B17D7A}"/>
          </ac:picMkLst>
        </pc:picChg>
      </pc:sldChg>
      <pc:sldChg chg="addSp delSp modSp add mod">
        <pc:chgData name="JOHN ILIADIS" userId="d43a768a18c1f4fb" providerId="LiveId" clId="{C93A1EC3-64A3-4367-B152-747411301691}" dt="2026-09-20T16:31:43.646" v="5012" actId="255"/>
        <pc:sldMkLst>
          <pc:docMk/>
          <pc:sldMk cId="2257254269" sldId="300"/>
        </pc:sldMkLst>
        <pc:spChg chg="mod">
          <ac:chgData name="JOHN ILIADIS" userId="d43a768a18c1f4fb" providerId="LiveId" clId="{C93A1EC3-64A3-4367-B152-747411301691}" dt="2026-09-20T16:31:43.646" v="5012" actId="255"/>
          <ac:spMkLst>
            <pc:docMk/>
            <pc:sldMk cId="2257254269" sldId="300"/>
            <ac:spMk id="28" creationId="{A237B209-C352-5C13-19D6-221AB54B4A64}"/>
          </ac:spMkLst>
        </pc:spChg>
        <pc:spChg chg="mod">
          <ac:chgData name="JOHN ILIADIS" userId="d43a768a18c1f4fb" providerId="LiveId" clId="{C93A1EC3-64A3-4367-B152-747411301691}" dt="2026-09-12T11:35:11.422" v="2486" actId="20577"/>
          <ac:spMkLst>
            <pc:docMk/>
            <pc:sldMk cId="2257254269" sldId="300"/>
            <ac:spMk id="29" creationId="{3EEDC4D5-2D14-C98A-BFDA-80D68CFA8DCA}"/>
          </ac:spMkLst>
        </pc:spChg>
        <pc:picChg chg="add mod modCrop">
          <ac:chgData name="JOHN ILIADIS" userId="d43a768a18c1f4fb" providerId="LiveId" clId="{C93A1EC3-64A3-4367-B152-747411301691}" dt="2026-09-12T11:36:17.283" v="2490" actId="1076"/>
          <ac:picMkLst>
            <pc:docMk/>
            <pc:sldMk cId="2257254269" sldId="300"/>
            <ac:picMk id="22" creationId="{DACF55AB-821C-F80C-97C2-168047F51469}"/>
          </ac:picMkLst>
        </pc:picChg>
      </pc:sldChg>
      <pc:sldChg chg="addSp delSp modSp add mod">
        <pc:chgData name="JOHN ILIADIS" userId="d43a768a18c1f4fb" providerId="LiveId" clId="{C93A1EC3-64A3-4367-B152-747411301691}" dt="2026-09-20T16:31:32.790" v="5010" actId="255"/>
        <pc:sldMkLst>
          <pc:docMk/>
          <pc:sldMk cId="2193305640" sldId="2134806362"/>
        </pc:sldMkLst>
        <pc:spChg chg="add mod">
          <ac:chgData name="JOHN ILIADIS" userId="d43a768a18c1f4fb" providerId="LiveId" clId="{C93A1EC3-64A3-4367-B152-747411301691}" dt="2026-09-18T07:28:37.556" v="4904" actId="20577"/>
          <ac:spMkLst>
            <pc:docMk/>
            <pc:sldMk cId="2193305640" sldId="2134806362"/>
            <ac:spMk id="21" creationId="{25E4873B-686B-145E-8B26-3544F8BE48D0}"/>
          </ac:spMkLst>
        </pc:spChg>
        <pc:spChg chg="mod">
          <ac:chgData name="JOHN ILIADIS" userId="d43a768a18c1f4fb" providerId="LiveId" clId="{C93A1EC3-64A3-4367-B152-747411301691}" dt="2026-09-20T16:31:32.790" v="5010" actId="255"/>
          <ac:spMkLst>
            <pc:docMk/>
            <pc:sldMk cId="2193305640" sldId="2134806362"/>
            <ac:spMk id="28" creationId="{FC737C34-CA42-3019-3721-B8ADBF84432E}"/>
          </ac:spMkLst>
        </pc:spChg>
        <pc:spChg chg="mod">
          <ac:chgData name="JOHN ILIADIS" userId="d43a768a18c1f4fb" providerId="LiveId" clId="{C93A1EC3-64A3-4367-B152-747411301691}" dt="2026-09-20T13:54:46.440" v="4980" actId="6549"/>
          <ac:spMkLst>
            <pc:docMk/>
            <pc:sldMk cId="2193305640" sldId="2134806362"/>
            <ac:spMk id="29" creationId="{81452D4D-56C9-21AE-C4CE-141F7A571846}"/>
          </ac:spMkLst>
        </pc:spChg>
      </pc:sldChg>
      <pc:sldChg chg="delSp modSp add mod">
        <pc:chgData name="JOHN ILIADIS" userId="d43a768a18c1f4fb" providerId="LiveId" clId="{C93A1EC3-64A3-4367-B152-747411301691}" dt="2026-09-20T16:31:38.493" v="5011" actId="255"/>
        <pc:sldMkLst>
          <pc:docMk/>
          <pc:sldMk cId="2043247932" sldId="2134806363"/>
        </pc:sldMkLst>
        <pc:spChg chg="mod">
          <ac:chgData name="JOHN ILIADIS" userId="d43a768a18c1f4fb" providerId="LiveId" clId="{C93A1EC3-64A3-4367-B152-747411301691}" dt="2026-09-13T18:10:56.147" v="4574" actId="20577"/>
          <ac:spMkLst>
            <pc:docMk/>
            <pc:sldMk cId="2043247932" sldId="2134806363"/>
            <ac:spMk id="21" creationId="{671AA5DB-3817-8198-77B0-E0A56F3905B7}"/>
          </ac:spMkLst>
        </pc:spChg>
        <pc:spChg chg="mod">
          <ac:chgData name="JOHN ILIADIS" userId="d43a768a18c1f4fb" providerId="LiveId" clId="{C93A1EC3-64A3-4367-B152-747411301691}" dt="2026-09-12T17:16:36.815" v="3793" actId="1076"/>
          <ac:spMkLst>
            <pc:docMk/>
            <pc:sldMk cId="2043247932" sldId="2134806363"/>
            <ac:spMk id="22" creationId="{F1F0EC69-D099-C403-EA68-7AC752DEB8AB}"/>
          </ac:spMkLst>
        </pc:spChg>
        <pc:spChg chg="mod">
          <ac:chgData name="JOHN ILIADIS" userId="d43a768a18c1f4fb" providerId="LiveId" clId="{C93A1EC3-64A3-4367-B152-747411301691}" dt="2026-09-20T16:31:38.493" v="5011" actId="255"/>
          <ac:spMkLst>
            <pc:docMk/>
            <pc:sldMk cId="2043247932" sldId="2134806363"/>
            <ac:spMk id="28" creationId="{E1563D9D-1512-21F9-2AAB-524845C6D455}"/>
          </ac:spMkLst>
        </pc:spChg>
        <pc:spChg chg="mod">
          <ac:chgData name="JOHN ILIADIS" userId="d43a768a18c1f4fb" providerId="LiveId" clId="{C93A1EC3-64A3-4367-B152-747411301691}" dt="2026-09-20T13:54:55.605" v="4989" actId="20577"/>
          <ac:spMkLst>
            <pc:docMk/>
            <pc:sldMk cId="2043247932" sldId="2134806363"/>
            <ac:spMk id="29" creationId="{0B61E468-7254-A2DE-DF47-660B8EA85D7B}"/>
          </ac:spMkLst>
        </pc:spChg>
      </pc:sldChg>
      <pc:sldChg chg="addSp delSp modSp add mod">
        <pc:chgData name="JOHN ILIADIS" userId="d43a768a18c1f4fb" providerId="LiveId" clId="{C93A1EC3-64A3-4367-B152-747411301691}" dt="2026-09-18T06:40:49.461" v="4829" actId="20577"/>
        <pc:sldMkLst>
          <pc:docMk/>
          <pc:sldMk cId="1401885633" sldId="2134806364"/>
        </pc:sldMkLst>
        <pc:spChg chg="mod">
          <ac:chgData name="JOHN ILIADIS" userId="d43a768a18c1f4fb" providerId="LiveId" clId="{C93A1EC3-64A3-4367-B152-747411301691}" dt="2026-09-18T06:36:32.536" v="4684" actId="1076"/>
          <ac:spMkLst>
            <pc:docMk/>
            <pc:sldMk cId="1401885633" sldId="2134806364"/>
            <ac:spMk id="2" creationId="{9A04107A-3D13-672B-45B7-579C9D5F203B}"/>
          </ac:spMkLst>
        </pc:spChg>
        <pc:spChg chg="add mod">
          <ac:chgData name="JOHN ILIADIS" userId="d43a768a18c1f4fb" providerId="LiveId" clId="{C93A1EC3-64A3-4367-B152-747411301691}" dt="2026-09-18T06:40:43.350" v="4825" actId="20577"/>
          <ac:spMkLst>
            <pc:docMk/>
            <pc:sldMk cId="1401885633" sldId="2134806364"/>
            <ac:spMk id="5" creationId="{707D9BB4-3131-971A-3263-02B88ADA3FD4}"/>
          </ac:spMkLst>
        </pc:spChg>
        <pc:spChg chg="mod">
          <ac:chgData name="JOHN ILIADIS" userId="d43a768a18c1f4fb" providerId="LiveId" clId="{C93A1EC3-64A3-4367-B152-747411301691}" dt="2026-09-18T06:37:33.051" v="4710" actId="1036"/>
          <ac:spMkLst>
            <pc:docMk/>
            <pc:sldMk cId="1401885633" sldId="2134806364"/>
            <ac:spMk id="13" creationId="{A8C6779C-8A83-B368-5018-1390232C2E26}"/>
          </ac:spMkLst>
        </pc:spChg>
        <pc:spChg chg="add mod">
          <ac:chgData name="JOHN ILIADIS" userId="d43a768a18c1f4fb" providerId="LiveId" clId="{C93A1EC3-64A3-4367-B152-747411301691}" dt="2026-09-18T06:40:45.781" v="4827" actId="20577"/>
          <ac:spMkLst>
            <pc:docMk/>
            <pc:sldMk cId="1401885633" sldId="2134806364"/>
            <ac:spMk id="19" creationId="{E4F0A891-1AF7-B41C-9593-46F971B3BCA8}"/>
          </ac:spMkLst>
        </pc:spChg>
        <pc:spChg chg="mod">
          <ac:chgData name="JOHN ILIADIS" userId="d43a768a18c1f4fb" providerId="LiveId" clId="{C93A1EC3-64A3-4367-B152-747411301691}" dt="2026-09-18T06:40:49.461" v="4829" actId="20577"/>
          <ac:spMkLst>
            <pc:docMk/>
            <pc:sldMk cId="1401885633" sldId="2134806364"/>
            <ac:spMk id="25" creationId="{8BA26056-02B9-FD54-7148-33ECC6583E97}"/>
          </ac:spMkLst>
        </pc:spChg>
        <pc:spChg chg="add mod">
          <ac:chgData name="JOHN ILIADIS" userId="d43a768a18c1f4fb" providerId="LiveId" clId="{C93A1EC3-64A3-4367-B152-747411301691}" dt="2026-09-18T06:37:33.051" v="4710" actId="1036"/>
          <ac:spMkLst>
            <pc:docMk/>
            <pc:sldMk cId="1401885633" sldId="2134806364"/>
            <ac:spMk id="31" creationId="{C77FCB4A-329E-051F-9C36-1A5D5D23DA3F}"/>
          </ac:spMkLst>
        </pc:spChg>
        <pc:spChg chg="add mod">
          <ac:chgData name="JOHN ILIADIS" userId="d43a768a18c1f4fb" providerId="LiveId" clId="{C93A1EC3-64A3-4367-B152-747411301691}" dt="2026-09-18T06:37:23.562" v="4697" actId="1076"/>
          <ac:spMkLst>
            <pc:docMk/>
            <pc:sldMk cId="1401885633" sldId="2134806364"/>
            <ac:spMk id="33" creationId="{D79D5AC0-6495-1E23-0F0D-BA11FD4E7E03}"/>
          </ac:spMkLst>
        </pc:spChg>
        <pc:picChg chg="mod">
          <ac:chgData name="JOHN ILIADIS" userId="d43a768a18c1f4fb" providerId="LiveId" clId="{C93A1EC3-64A3-4367-B152-747411301691}" dt="2026-09-18T06:37:21.006" v="4696" actId="1076"/>
          <ac:picMkLst>
            <pc:docMk/>
            <pc:sldMk cId="1401885633" sldId="2134806364"/>
            <ac:picMk id="9" creationId="{E03FA0DD-52AF-F74F-5798-0FB1D06089AE}"/>
          </ac:picMkLst>
        </pc:picChg>
      </pc:sldChg>
      <pc:sldChg chg="modSp add mod">
        <pc:chgData name="JOHN ILIADIS" userId="d43a768a18c1f4fb" providerId="LiveId" clId="{C93A1EC3-64A3-4367-B152-747411301691}" dt="2026-09-18T06:42:42.461" v="4866" actId="6549"/>
        <pc:sldMkLst>
          <pc:docMk/>
          <pc:sldMk cId="3945115844" sldId="2134806367"/>
        </pc:sldMkLst>
        <pc:spChg chg="mod">
          <ac:chgData name="JOHN ILIADIS" userId="d43a768a18c1f4fb" providerId="LiveId" clId="{C93A1EC3-64A3-4367-B152-747411301691}" dt="2026-09-13T17:54:16.968" v="4500" actId="207"/>
          <ac:spMkLst>
            <pc:docMk/>
            <pc:sldMk cId="3945115844" sldId="2134806367"/>
            <ac:spMk id="25" creationId="{4489F21B-1637-91E2-E529-A8D85FC22450}"/>
          </ac:spMkLst>
        </pc:spChg>
        <pc:spChg chg="mod">
          <ac:chgData name="JOHN ILIADIS" userId="d43a768a18c1f4fb" providerId="LiveId" clId="{C93A1EC3-64A3-4367-B152-747411301691}" dt="2026-09-18T06:42:42.461" v="4866" actId="6549"/>
          <ac:spMkLst>
            <pc:docMk/>
            <pc:sldMk cId="3945115844" sldId="2134806367"/>
            <ac:spMk id="31" creationId="{EFC73FF1-61FD-492F-E1F7-87EBC125B00E}"/>
          </ac:spMkLst>
        </pc:spChg>
      </pc:sldChg>
      <pc:sldChg chg="modSp add mod">
        <pc:chgData name="JOHN ILIADIS" userId="d43a768a18c1f4fb" providerId="LiveId" clId="{C93A1EC3-64A3-4367-B152-747411301691}" dt="2026-09-18T06:41:01.254" v="4835" actId="20577"/>
        <pc:sldMkLst>
          <pc:docMk/>
          <pc:sldMk cId="360859582" sldId="2134806372"/>
        </pc:sldMkLst>
        <pc:spChg chg="mod">
          <ac:chgData name="JOHN ILIADIS" userId="d43a768a18c1f4fb" providerId="LiveId" clId="{C93A1EC3-64A3-4367-B152-747411301691}" dt="2026-09-18T06:40:56.696" v="4831" actId="20577"/>
          <ac:spMkLst>
            <pc:docMk/>
            <pc:sldMk cId="360859582" sldId="2134806372"/>
            <ac:spMk id="5" creationId="{42F17F21-19FD-B7D4-937E-EAF4A5CB0241}"/>
          </ac:spMkLst>
        </pc:spChg>
        <pc:spChg chg="mod">
          <ac:chgData name="JOHN ILIADIS" userId="d43a768a18c1f4fb" providerId="LiveId" clId="{C93A1EC3-64A3-4367-B152-747411301691}" dt="2026-09-18T06:40:59.017" v="4833" actId="20577"/>
          <ac:spMkLst>
            <pc:docMk/>
            <pc:sldMk cId="360859582" sldId="2134806372"/>
            <ac:spMk id="19" creationId="{2ACB1F54-E4C8-69E0-CD87-5CF4F21CEA8F}"/>
          </ac:spMkLst>
        </pc:spChg>
        <pc:spChg chg="mod">
          <ac:chgData name="JOHN ILIADIS" userId="d43a768a18c1f4fb" providerId="LiveId" clId="{C93A1EC3-64A3-4367-B152-747411301691}" dt="2026-09-18T06:41:01.254" v="4835" actId="20577"/>
          <ac:spMkLst>
            <pc:docMk/>
            <pc:sldMk cId="360859582" sldId="2134806372"/>
            <ac:spMk id="25" creationId="{95CA4570-8284-A93B-AE2E-676572568EDD}"/>
          </ac:spMkLst>
        </pc:spChg>
        <pc:spChg chg="mod">
          <ac:chgData name="JOHN ILIADIS" userId="d43a768a18c1f4fb" providerId="LiveId" clId="{C93A1EC3-64A3-4367-B152-747411301691}" dt="2026-09-18T06:37:58.227" v="4726" actId="5793"/>
          <ac:spMkLst>
            <pc:docMk/>
            <pc:sldMk cId="360859582" sldId="2134806372"/>
            <ac:spMk id="33" creationId="{6146A53D-505C-40D5-D4AB-1DD943ED38D4}"/>
          </ac:spMkLst>
        </pc:spChg>
      </pc:sldChg>
      <pc:sldChg chg="modSp add mod">
        <pc:chgData name="JOHN ILIADIS" userId="d43a768a18c1f4fb" providerId="LiveId" clId="{C93A1EC3-64A3-4367-B152-747411301691}" dt="2026-09-18T06:41:08.534" v="4841" actId="20577"/>
        <pc:sldMkLst>
          <pc:docMk/>
          <pc:sldMk cId="925714932" sldId="2134806373"/>
        </pc:sldMkLst>
        <pc:spChg chg="mod">
          <ac:chgData name="JOHN ILIADIS" userId="d43a768a18c1f4fb" providerId="LiveId" clId="{C93A1EC3-64A3-4367-B152-747411301691}" dt="2026-09-18T06:41:04.021" v="4837" actId="20577"/>
          <ac:spMkLst>
            <pc:docMk/>
            <pc:sldMk cId="925714932" sldId="2134806373"/>
            <ac:spMk id="5" creationId="{B9331D84-9E19-CEE4-9B3D-FC483CAEF105}"/>
          </ac:spMkLst>
        </pc:spChg>
        <pc:spChg chg="mod">
          <ac:chgData name="JOHN ILIADIS" userId="d43a768a18c1f4fb" providerId="LiveId" clId="{C93A1EC3-64A3-4367-B152-747411301691}" dt="2026-09-18T06:41:06.358" v="4839" actId="20577"/>
          <ac:spMkLst>
            <pc:docMk/>
            <pc:sldMk cId="925714932" sldId="2134806373"/>
            <ac:spMk id="19" creationId="{FD2B5E02-B6C3-CEFD-9E29-519E09A366C2}"/>
          </ac:spMkLst>
        </pc:spChg>
        <pc:spChg chg="mod">
          <ac:chgData name="JOHN ILIADIS" userId="d43a768a18c1f4fb" providerId="LiveId" clId="{C93A1EC3-64A3-4367-B152-747411301691}" dt="2026-09-18T06:41:08.534" v="4841" actId="20577"/>
          <ac:spMkLst>
            <pc:docMk/>
            <pc:sldMk cId="925714932" sldId="2134806373"/>
            <ac:spMk id="25" creationId="{4FBE0A71-C79A-FEB6-6A4E-4FBD1BC2221C}"/>
          </ac:spMkLst>
        </pc:spChg>
      </pc:sldChg>
      <pc:sldChg chg="modSp add mod">
        <pc:chgData name="JOHN ILIADIS" userId="d43a768a18c1f4fb" providerId="LiveId" clId="{C93A1EC3-64A3-4367-B152-747411301691}" dt="2026-09-20T13:58:36.956" v="5002" actId="255"/>
        <pc:sldMkLst>
          <pc:docMk/>
          <pc:sldMk cId="3864015764" sldId="2134806374"/>
        </pc:sldMkLst>
        <pc:spChg chg="mod">
          <ac:chgData name="JOHN ILIADIS" userId="d43a768a18c1f4fb" providerId="LiveId" clId="{C93A1EC3-64A3-4367-B152-747411301691}" dt="2026-09-18T06:38:47.810" v="4740" actId="6549"/>
          <ac:spMkLst>
            <pc:docMk/>
            <pc:sldMk cId="3864015764" sldId="2134806374"/>
            <ac:spMk id="14" creationId="{319B71D3-5EF6-5150-416B-B513FDF4E465}"/>
          </ac:spMkLst>
        </pc:spChg>
        <pc:spChg chg="mod">
          <ac:chgData name="JOHN ILIADIS" userId="d43a768a18c1f4fb" providerId="LiveId" clId="{C93A1EC3-64A3-4367-B152-747411301691}" dt="2026-09-20T13:58:36.956" v="5002" actId="255"/>
          <ac:spMkLst>
            <pc:docMk/>
            <pc:sldMk cId="3864015764" sldId="2134806374"/>
            <ac:spMk id="48" creationId="{282219FA-ACA0-A9D3-1D6B-28E792C5A08C}"/>
          </ac:spMkLst>
        </pc:spChg>
      </pc:sldChg>
      <pc:sldChg chg="modSp add mod">
        <pc:chgData name="JOHN ILIADIS" userId="d43a768a18c1f4fb" providerId="LiveId" clId="{C93A1EC3-64A3-4367-B152-747411301691}" dt="2026-09-18T06:41:41.559" v="4845" actId="207"/>
        <pc:sldMkLst>
          <pc:docMk/>
          <pc:sldMk cId="422950855" sldId="2134806375"/>
        </pc:sldMkLst>
        <pc:spChg chg="mod">
          <ac:chgData name="JOHN ILIADIS" userId="d43a768a18c1f4fb" providerId="LiveId" clId="{C93A1EC3-64A3-4367-B152-747411301691}" dt="2026-09-18T06:41:41.559" v="4845" actId="207"/>
          <ac:spMkLst>
            <pc:docMk/>
            <pc:sldMk cId="422950855" sldId="2134806375"/>
            <ac:spMk id="19" creationId="{C50211DF-9624-E6C7-A07F-EDC78BC2E678}"/>
          </ac:spMkLst>
        </pc:spChg>
        <pc:spChg chg="mod">
          <ac:chgData name="JOHN ILIADIS" userId="d43a768a18c1f4fb" providerId="LiveId" clId="{C93A1EC3-64A3-4367-B152-747411301691}" dt="2026-09-18T06:41:30.138" v="4844" actId="207"/>
          <ac:spMkLst>
            <pc:docMk/>
            <pc:sldMk cId="422950855" sldId="2134806375"/>
            <ac:spMk id="25" creationId="{13299DE0-8BEC-D6C3-36D3-C8E7B468519D}"/>
          </ac:spMkLst>
        </pc:spChg>
      </pc:sldChg>
      <pc:sldMasterChg chg="delSldLayout">
        <pc:chgData name="JOHN ILIADIS" userId="d43a768a18c1f4fb" providerId="LiveId" clId="{C93A1EC3-64A3-4367-B152-747411301691}" dt="2026-09-12T17:02:24.036" v="3612" actId="47"/>
        <pc:sldMasterMkLst>
          <pc:docMk/>
          <pc:sldMasterMk cId="0" sldId="2147483648"/>
        </pc:sldMasterMkLst>
      </pc:sldMasterChg>
    </pc:docChg>
  </pc:docChgLst>
  <pc:docChgLst>
    <pc:chgData name="JOHN ILIADIS" userId="d43a768a18c1f4fb" providerId="LiveId" clId="{4BEF6174-2B62-4F15-98C3-B0C87DDFA9A1}"/>
    <pc:docChg chg="undo custSel addSld delSld modSld modNotesMaster">
      <pc:chgData name="JOHN ILIADIS" userId="d43a768a18c1f4fb" providerId="LiveId" clId="{4BEF6174-2B62-4F15-98C3-B0C87DDFA9A1}" dt="2026-09-25T09:53:22.710" v="1010" actId="478"/>
      <pc:docMkLst>
        <pc:docMk/>
      </pc:docMkLst>
      <pc:sldChg chg="modSp mod">
        <pc:chgData name="JOHN ILIADIS" userId="d43a768a18c1f4fb" providerId="LiveId" clId="{4BEF6174-2B62-4F15-98C3-B0C87DDFA9A1}" dt="2026-09-25T07:58:15.865" v="410"/>
        <pc:sldMkLst>
          <pc:docMk/>
          <pc:sldMk cId="317881853" sldId="256"/>
        </pc:sldMkLst>
        <pc:spChg chg="mod">
          <ac:chgData name="JOHN ILIADIS" userId="d43a768a18c1f4fb" providerId="LiveId" clId="{4BEF6174-2B62-4F15-98C3-B0C87DDFA9A1}" dt="2026-09-25T07:58:15.865" v="410"/>
          <ac:spMkLst>
            <pc:docMk/>
            <pc:sldMk cId="317881853" sldId="256"/>
            <ac:spMk id="13" creationId="{2A8B4AAC-003C-5877-7429-7E491378886F}"/>
          </ac:spMkLst>
        </pc:spChg>
      </pc:sldChg>
      <pc:sldChg chg="modSp mod">
        <pc:chgData name="JOHN ILIADIS" userId="d43a768a18c1f4fb" providerId="LiveId" clId="{4BEF6174-2B62-4F15-98C3-B0C87DDFA9A1}" dt="2026-09-25T09:15:05.243" v="942" actId="20577"/>
        <pc:sldMkLst>
          <pc:docMk/>
          <pc:sldMk cId="235797676" sldId="265"/>
        </pc:sldMkLst>
        <pc:spChg chg="mod">
          <ac:chgData name="JOHN ILIADIS" userId="d43a768a18c1f4fb" providerId="LiveId" clId="{4BEF6174-2B62-4F15-98C3-B0C87DDFA9A1}" dt="2026-09-25T09:15:05.243" v="942" actId="20577"/>
          <ac:spMkLst>
            <pc:docMk/>
            <pc:sldMk cId="235797676" sldId="265"/>
            <ac:spMk id="29" creationId="{9410615B-E9C8-4990-9BB1-5E402A2A10D2}"/>
          </ac:spMkLst>
        </pc:spChg>
        <pc:spChg chg="mod">
          <ac:chgData name="JOHN ILIADIS" userId="d43a768a18c1f4fb" providerId="LiveId" clId="{4BEF6174-2B62-4F15-98C3-B0C87DDFA9A1}" dt="2026-09-25T09:14:54.668" v="934" actId="1076"/>
          <ac:spMkLst>
            <pc:docMk/>
            <pc:sldMk cId="235797676" sldId="265"/>
            <ac:spMk id="30" creationId="{798D3E34-53C2-4CBB-9E5E-16733D7F1FE4}"/>
          </ac:spMkLst>
        </pc:spChg>
      </pc:sldChg>
      <pc:sldChg chg="addSp delSp modSp mod">
        <pc:chgData name="JOHN ILIADIS" userId="d43a768a18c1f4fb" providerId="LiveId" clId="{4BEF6174-2B62-4F15-98C3-B0C87DDFA9A1}" dt="2026-09-25T09:34:35.629" v="964" actId="1076"/>
        <pc:sldMkLst>
          <pc:docMk/>
          <pc:sldMk cId="0" sldId="266"/>
        </pc:sldMkLst>
        <pc:spChg chg="mod">
          <ac:chgData name="JOHN ILIADIS" userId="d43a768a18c1f4fb" providerId="LiveId" clId="{4BEF6174-2B62-4F15-98C3-B0C87DDFA9A1}" dt="2026-09-25T09:32:17.255" v="956" actId="114"/>
          <ac:spMkLst>
            <pc:docMk/>
            <pc:sldMk cId="0" sldId="266"/>
            <ac:spMk id="35" creationId="{A46F065B-F0B0-FA62-64F7-B4643E8A5B58}"/>
          </ac:spMkLst>
        </pc:spChg>
        <pc:picChg chg="add del mod modCrop">
          <ac:chgData name="JOHN ILIADIS" userId="d43a768a18c1f4fb" providerId="LiveId" clId="{4BEF6174-2B62-4F15-98C3-B0C87DDFA9A1}" dt="2026-09-25T09:33:25.691" v="957" actId="478"/>
          <ac:picMkLst>
            <pc:docMk/>
            <pc:sldMk cId="0" sldId="266"/>
            <ac:picMk id="5" creationId="{AAE584DE-7A6C-649B-2BE9-083E582536F2}"/>
          </ac:picMkLst>
        </pc:picChg>
        <pc:picChg chg="add mod modCrop">
          <ac:chgData name="JOHN ILIADIS" userId="d43a768a18c1f4fb" providerId="LiveId" clId="{4BEF6174-2B62-4F15-98C3-B0C87DDFA9A1}" dt="2026-09-25T09:34:35.629" v="964" actId="1076"/>
          <ac:picMkLst>
            <pc:docMk/>
            <pc:sldMk cId="0" sldId="266"/>
            <ac:picMk id="7" creationId="{65A5B703-7B95-328F-BBCF-6B6CE8D2B74D}"/>
          </ac:picMkLst>
        </pc:picChg>
        <pc:picChg chg="del">
          <ac:chgData name="JOHN ILIADIS" userId="d43a768a18c1f4fb" providerId="LiveId" clId="{4BEF6174-2B62-4F15-98C3-B0C87DDFA9A1}" dt="2026-09-25T09:26:58.255" v="943" actId="478"/>
          <ac:picMkLst>
            <pc:docMk/>
            <pc:sldMk cId="0" sldId="266"/>
            <ac:picMk id="21" creationId="{D9EDCD8F-175B-37F7-59F8-9D1A627D90F1}"/>
          </ac:picMkLst>
        </pc:picChg>
      </pc:sldChg>
      <pc:sldChg chg="delSp modSp mod">
        <pc:chgData name="JOHN ILIADIS" userId="d43a768a18c1f4fb" providerId="LiveId" clId="{4BEF6174-2B62-4F15-98C3-B0C87DDFA9A1}" dt="2026-09-25T09:39:28.720" v="993" actId="6549"/>
        <pc:sldMkLst>
          <pc:docMk/>
          <pc:sldMk cId="0" sldId="268"/>
        </pc:sldMkLst>
        <pc:spChg chg="mod">
          <ac:chgData name="JOHN ILIADIS" userId="d43a768a18c1f4fb" providerId="LiveId" clId="{4BEF6174-2B62-4F15-98C3-B0C87DDFA9A1}" dt="2026-09-07T15:45:27.724" v="5" actId="26606"/>
          <ac:spMkLst>
            <pc:docMk/>
            <pc:sldMk cId="0" sldId="268"/>
            <ac:spMk id="65" creationId="{00000000-0000-0000-0000-000000000000}"/>
          </ac:spMkLst>
        </pc:spChg>
        <pc:spChg chg="mod">
          <ac:chgData name="JOHN ILIADIS" userId="d43a768a18c1f4fb" providerId="LiveId" clId="{4BEF6174-2B62-4F15-98C3-B0C87DDFA9A1}" dt="2026-09-07T15:45:27.724" v="5" actId="26606"/>
          <ac:spMkLst>
            <pc:docMk/>
            <pc:sldMk cId="0" sldId="268"/>
            <ac:spMk id="67" creationId="{00000000-0000-0000-0000-000000000000}"/>
          </ac:spMkLst>
        </pc:spChg>
        <pc:spChg chg="mod">
          <ac:chgData name="JOHN ILIADIS" userId="d43a768a18c1f4fb" providerId="LiveId" clId="{4BEF6174-2B62-4F15-98C3-B0C87DDFA9A1}" dt="2026-09-25T09:39:28.720" v="993" actId="6549"/>
          <ac:spMkLst>
            <pc:docMk/>
            <pc:sldMk cId="0" sldId="268"/>
            <ac:spMk id="69" creationId="{00000000-0000-0000-0000-000000000000}"/>
          </ac:spMkLst>
        </pc:spChg>
        <pc:spChg chg="del mod">
          <ac:chgData name="JOHN ILIADIS" userId="d43a768a18c1f4fb" providerId="LiveId" clId="{4BEF6174-2B62-4F15-98C3-B0C87DDFA9A1}" dt="2026-09-25T09:34:56.126" v="965" actId="478"/>
          <ac:spMkLst>
            <pc:docMk/>
            <pc:sldMk cId="0" sldId="268"/>
            <ac:spMk id="82" creationId="{F3284BBA-755C-21F9-E2B0-94D71D326F2F}"/>
          </ac:spMkLst>
        </pc:spChg>
      </pc:sldChg>
      <pc:sldChg chg="delSp modSp mod">
        <pc:chgData name="JOHN ILIADIS" userId="d43a768a18c1f4fb" providerId="LiveId" clId="{4BEF6174-2B62-4F15-98C3-B0C87DDFA9A1}" dt="2026-09-25T09:53:22.710" v="1010" actId="478"/>
        <pc:sldMkLst>
          <pc:docMk/>
          <pc:sldMk cId="0" sldId="270"/>
        </pc:sldMkLst>
        <pc:spChg chg="del">
          <ac:chgData name="JOHN ILIADIS" userId="d43a768a18c1f4fb" providerId="LiveId" clId="{4BEF6174-2B62-4F15-98C3-B0C87DDFA9A1}" dt="2026-09-25T09:53:22.710" v="1010" actId="478"/>
          <ac:spMkLst>
            <pc:docMk/>
            <pc:sldMk cId="0" sldId="270"/>
            <ac:spMk id="12" creationId="{00000000-0000-0000-0000-000000000000}"/>
          </ac:spMkLst>
        </pc:spChg>
        <pc:spChg chg="mod">
          <ac:chgData name="JOHN ILIADIS" userId="d43a768a18c1f4fb" providerId="LiveId" clId="{4BEF6174-2B62-4F15-98C3-B0C87DDFA9A1}" dt="2026-09-07T15:45:27.724" v="5" actId="26606"/>
          <ac:spMkLst>
            <pc:docMk/>
            <pc:sldMk cId="0" sldId="270"/>
            <ac:spMk id="25" creationId="{00000000-0000-0000-0000-000000000000}"/>
          </ac:spMkLst>
        </pc:spChg>
        <pc:spChg chg="mod">
          <ac:chgData name="JOHN ILIADIS" userId="d43a768a18c1f4fb" providerId="LiveId" clId="{4BEF6174-2B62-4F15-98C3-B0C87DDFA9A1}" dt="2026-09-07T15:45:27.724" v="5" actId="26606"/>
          <ac:spMkLst>
            <pc:docMk/>
            <pc:sldMk cId="0" sldId="270"/>
            <ac:spMk id="26" creationId="{00000000-0000-0000-0000-000000000000}"/>
          </ac:spMkLst>
        </pc:spChg>
        <pc:spChg chg="mod">
          <ac:chgData name="JOHN ILIADIS" userId="d43a768a18c1f4fb" providerId="LiveId" clId="{4BEF6174-2B62-4F15-98C3-B0C87DDFA9A1}" dt="2026-09-07T15:45:27.724" v="5" actId="26606"/>
          <ac:spMkLst>
            <pc:docMk/>
            <pc:sldMk cId="0" sldId="270"/>
            <ac:spMk id="27" creationId="{00000000-0000-0000-0000-000000000000}"/>
          </ac:spMkLst>
        </pc:spChg>
        <pc:spChg chg="mod">
          <ac:chgData name="JOHN ILIADIS" userId="d43a768a18c1f4fb" providerId="LiveId" clId="{4BEF6174-2B62-4F15-98C3-B0C87DDFA9A1}" dt="2026-09-25T09:53:00.766" v="1009" actId="1076"/>
          <ac:spMkLst>
            <pc:docMk/>
            <pc:sldMk cId="0" sldId="270"/>
            <ac:spMk id="29" creationId="{00000000-0000-0000-0000-000000000000}"/>
          </ac:spMkLst>
        </pc:spChg>
        <pc:spChg chg="del">
          <ac:chgData name="JOHN ILIADIS" userId="d43a768a18c1f4fb" providerId="LiveId" clId="{4BEF6174-2B62-4F15-98C3-B0C87DDFA9A1}" dt="2026-09-25T09:35:04.837" v="966" actId="478"/>
          <ac:spMkLst>
            <pc:docMk/>
            <pc:sldMk cId="0" sldId="270"/>
            <ac:spMk id="58" creationId="{DC212067-3161-984D-7C1E-C339104630E8}"/>
          </ac:spMkLst>
        </pc:spChg>
      </pc:sldChg>
      <pc:sldChg chg="delSp modSp mod">
        <pc:chgData name="JOHN ILIADIS" userId="d43a768a18c1f4fb" providerId="LiveId" clId="{4BEF6174-2B62-4F15-98C3-B0C87DDFA9A1}" dt="2026-09-25T09:35:08.561" v="967" actId="478"/>
        <pc:sldMkLst>
          <pc:docMk/>
          <pc:sldMk cId="0" sldId="271"/>
        </pc:sldMkLst>
        <pc:spChg chg="mod">
          <ac:chgData name="JOHN ILIADIS" userId="d43a768a18c1f4fb" providerId="LiveId" clId="{4BEF6174-2B62-4F15-98C3-B0C87DDFA9A1}" dt="2026-09-07T15:45:27.724" v="5" actId="26606"/>
          <ac:spMkLst>
            <pc:docMk/>
            <pc:sldMk cId="0" sldId="271"/>
            <ac:spMk id="68" creationId="{00000000-0000-0000-0000-000000000000}"/>
          </ac:spMkLst>
        </pc:spChg>
        <pc:spChg chg="mod">
          <ac:chgData name="JOHN ILIADIS" userId="d43a768a18c1f4fb" providerId="LiveId" clId="{4BEF6174-2B62-4F15-98C3-B0C87DDFA9A1}" dt="2026-09-07T15:45:27.724" v="5" actId="26606"/>
          <ac:spMkLst>
            <pc:docMk/>
            <pc:sldMk cId="0" sldId="271"/>
            <ac:spMk id="69" creationId="{00000000-0000-0000-0000-000000000000}"/>
          </ac:spMkLst>
        </pc:spChg>
        <pc:spChg chg="mod">
          <ac:chgData name="JOHN ILIADIS" userId="d43a768a18c1f4fb" providerId="LiveId" clId="{4BEF6174-2B62-4F15-98C3-B0C87DDFA9A1}" dt="2026-09-07T15:45:27.724" v="5" actId="26606"/>
          <ac:spMkLst>
            <pc:docMk/>
            <pc:sldMk cId="0" sldId="271"/>
            <ac:spMk id="70" creationId="{00000000-0000-0000-0000-000000000000}"/>
          </ac:spMkLst>
        </pc:spChg>
        <pc:spChg chg="mod">
          <ac:chgData name="JOHN ILIADIS" userId="d43a768a18c1f4fb" providerId="LiveId" clId="{4BEF6174-2B62-4F15-98C3-B0C87DDFA9A1}" dt="2026-09-07T15:45:27.724" v="5" actId="26606"/>
          <ac:spMkLst>
            <pc:docMk/>
            <pc:sldMk cId="0" sldId="271"/>
            <ac:spMk id="74" creationId="{00000000-0000-0000-0000-000000000000}"/>
          </ac:spMkLst>
        </pc:spChg>
        <pc:spChg chg="del">
          <ac:chgData name="JOHN ILIADIS" userId="d43a768a18c1f4fb" providerId="LiveId" clId="{4BEF6174-2B62-4F15-98C3-B0C87DDFA9A1}" dt="2026-09-25T09:35:08.561" v="967" actId="478"/>
          <ac:spMkLst>
            <pc:docMk/>
            <pc:sldMk cId="0" sldId="271"/>
            <ac:spMk id="98" creationId="{00000000-0000-0000-0000-000000000000}"/>
          </ac:spMkLst>
        </pc:spChg>
        <pc:cxnChg chg="mod">
          <ac:chgData name="JOHN ILIADIS" userId="d43a768a18c1f4fb" providerId="LiveId" clId="{4BEF6174-2B62-4F15-98C3-B0C87DDFA9A1}" dt="2026-09-07T15:45:27.724" v="5" actId="26606"/>
          <ac:cxnSpMkLst>
            <pc:docMk/>
            <pc:sldMk cId="0" sldId="271"/>
            <ac:cxnSpMk id="65" creationId="{00000000-0000-0000-0000-000000000000}"/>
          </ac:cxnSpMkLst>
        </pc:cxnChg>
      </pc:sldChg>
      <pc:sldChg chg="addSp delSp modSp del mod">
        <pc:chgData name="JOHN ILIADIS" userId="d43a768a18c1f4fb" providerId="LiveId" clId="{4BEF6174-2B62-4F15-98C3-B0C87DDFA9A1}" dt="2026-09-25T09:11:03.928" v="920" actId="47"/>
        <pc:sldMkLst>
          <pc:docMk/>
          <pc:sldMk cId="2908969560" sldId="274"/>
        </pc:sldMkLst>
        <pc:spChg chg="mod">
          <ac:chgData name="JOHN ILIADIS" userId="d43a768a18c1f4fb" providerId="LiveId" clId="{4BEF6174-2B62-4F15-98C3-B0C87DDFA9A1}" dt="2026-09-25T08:54:50.557" v="629" actId="6549"/>
          <ac:spMkLst>
            <pc:docMk/>
            <pc:sldMk cId="2908969560" sldId="274"/>
            <ac:spMk id="2" creationId="{BD58015F-4A46-7551-CD74-5EE0C4754952}"/>
          </ac:spMkLst>
        </pc:spChg>
      </pc:sldChg>
      <pc:sldChg chg="modSp mod">
        <pc:chgData name="JOHN ILIADIS" userId="d43a768a18c1f4fb" providerId="LiveId" clId="{4BEF6174-2B62-4F15-98C3-B0C87DDFA9A1}" dt="2026-09-14T11:57:09.774" v="90" actId="404"/>
        <pc:sldMkLst>
          <pc:docMk/>
          <pc:sldMk cId="1173773300" sldId="279"/>
        </pc:sldMkLst>
        <pc:spChg chg="mod">
          <ac:chgData name="JOHN ILIADIS" userId="d43a768a18c1f4fb" providerId="LiveId" clId="{4BEF6174-2B62-4F15-98C3-B0C87DDFA9A1}" dt="2026-09-14T11:57:09.774" v="90" actId="404"/>
          <ac:spMkLst>
            <pc:docMk/>
            <pc:sldMk cId="1173773300" sldId="279"/>
            <ac:spMk id="29" creationId="{5A35BDFB-791F-4459-05AC-AC59D9955685}"/>
          </ac:spMkLst>
        </pc:spChg>
      </pc:sldChg>
      <pc:sldChg chg="addSp delSp modSp mod modAnim">
        <pc:chgData name="JOHN ILIADIS" userId="d43a768a18c1f4fb" providerId="LiveId" clId="{4BEF6174-2B62-4F15-98C3-B0C87DDFA9A1}" dt="2026-09-14T14:04:29.906" v="216"/>
        <pc:sldMkLst>
          <pc:docMk/>
          <pc:sldMk cId="2259295867" sldId="285"/>
        </pc:sldMkLst>
        <pc:spChg chg="mod">
          <ac:chgData name="JOHN ILIADIS" userId="d43a768a18c1f4fb" providerId="LiveId" clId="{4BEF6174-2B62-4F15-98C3-B0C87DDFA9A1}" dt="2026-09-14T14:04:04.258" v="198" actId="1036"/>
          <ac:spMkLst>
            <pc:docMk/>
            <pc:sldMk cId="2259295867" sldId="285"/>
            <ac:spMk id="29" creationId="{061866E9-9805-68D2-F72B-99C7EEC5A0C8}"/>
          </ac:spMkLst>
        </pc:spChg>
        <pc:spChg chg="mod">
          <ac:chgData name="JOHN ILIADIS" userId="d43a768a18c1f4fb" providerId="LiveId" clId="{4BEF6174-2B62-4F15-98C3-B0C87DDFA9A1}" dt="2026-09-14T14:04:04.258" v="198" actId="1036"/>
          <ac:spMkLst>
            <pc:docMk/>
            <pc:sldMk cId="2259295867" sldId="285"/>
            <ac:spMk id="30" creationId="{6BBEC99B-A707-3BD6-DAA1-48DC90063C48}"/>
          </ac:spMkLst>
        </pc:spChg>
        <pc:picChg chg="add mod">
          <ac:chgData name="JOHN ILIADIS" userId="d43a768a18c1f4fb" providerId="LiveId" clId="{4BEF6174-2B62-4F15-98C3-B0C87DDFA9A1}" dt="2026-09-14T14:04:17.843" v="215" actId="1036"/>
          <ac:picMkLst>
            <pc:docMk/>
            <pc:sldMk cId="2259295867" sldId="285"/>
            <ac:picMk id="35" creationId="{663DBB8E-017F-4B7B-E7EC-322CB0CABC89}"/>
          </ac:picMkLst>
        </pc:picChg>
      </pc:sldChg>
      <pc:sldChg chg="modSp mod">
        <pc:chgData name="JOHN ILIADIS" userId="d43a768a18c1f4fb" providerId="LiveId" clId="{4BEF6174-2B62-4F15-98C3-B0C87DDFA9A1}" dt="2026-09-14T11:58:09.709" v="154" actId="404"/>
        <pc:sldMkLst>
          <pc:docMk/>
          <pc:sldMk cId="3478926695" sldId="286"/>
        </pc:sldMkLst>
        <pc:spChg chg="mod">
          <ac:chgData name="JOHN ILIADIS" userId="d43a768a18c1f4fb" providerId="LiveId" clId="{4BEF6174-2B62-4F15-98C3-B0C87DDFA9A1}" dt="2026-09-14T11:58:09.709" v="154" actId="404"/>
          <ac:spMkLst>
            <pc:docMk/>
            <pc:sldMk cId="3478926695" sldId="286"/>
            <ac:spMk id="29" creationId="{6B61B864-AE85-9CA5-6608-28EC71AC416D}"/>
          </ac:spMkLst>
        </pc:spChg>
      </pc:sldChg>
      <pc:sldChg chg="addSp modSp del mod">
        <pc:chgData name="JOHN ILIADIS" userId="d43a768a18c1f4fb" providerId="LiveId" clId="{4BEF6174-2B62-4F15-98C3-B0C87DDFA9A1}" dt="2026-09-25T08:54:57.251" v="630" actId="47"/>
        <pc:sldMkLst>
          <pc:docMk/>
          <pc:sldMk cId="1028130248" sldId="290"/>
        </pc:sldMkLst>
      </pc:sldChg>
      <pc:sldChg chg="addSp modSp mod">
        <pc:chgData name="JOHN ILIADIS" userId="d43a768a18c1f4fb" providerId="LiveId" clId="{4BEF6174-2B62-4F15-98C3-B0C87DDFA9A1}" dt="2026-09-25T09:05:16.777" v="879" actId="1076"/>
        <pc:sldMkLst>
          <pc:docMk/>
          <pc:sldMk cId="2193305640" sldId="2134806362"/>
        </pc:sldMkLst>
        <pc:spChg chg="mod">
          <ac:chgData name="JOHN ILIADIS" userId="d43a768a18c1f4fb" providerId="LiveId" clId="{4BEF6174-2B62-4F15-98C3-B0C87DDFA9A1}" dt="2026-09-25T09:05:16.777" v="879" actId="1076"/>
          <ac:spMkLst>
            <pc:docMk/>
            <pc:sldMk cId="2193305640" sldId="2134806362"/>
            <ac:spMk id="21" creationId="{25E4873B-686B-145E-8B26-3544F8BE48D0}"/>
          </ac:spMkLst>
        </pc:spChg>
        <pc:picChg chg="add mod modCrop">
          <ac:chgData name="JOHN ILIADIS" userId="d43a768a18c1f4fb" providerId="LiveId" clId="{4BEF6174-2B62-4F15-98C3-B0C87DDFA9A1}" dt="2026-09-25T09:05:14.403" v="878" actId="1076"/>
          <ac:picMkLst>
            <pc:docMk/>
            <pc:sldMk cId="2193305640" sldId="2134806362"/>
            <ac:picMk id="23" creationId="{5BBD518F-748D-239D-FE63-0A71F991FE3B}"/>
          </ac:picMkLst>
        </pc:picChg>
      </pc:sldChg>
      <pc:sldChg chg="addSp modSp mod">
        <pc:chgData name="JOHN ILIADIS" userId="d43a768a18c1f4fb" providerId="LiveId" clId="{4BEF6174-2B62-4F15-98C3-B0C87DDFA9A1}" dt="2026-09-25T09:10:52.745" v="919" actId="6549"/>
        <pc:sldMkLst>
          <pc:docMk/>
          <pc:sldMk cId="2043247932" sldId="2134806363"/>
        </pc:sldMkLst>
        <pc:spChg chg="mod">
          <ac:chgData name="JOHN ILIADIS" userId="d43a768a18c1f4fb" providerId="LiveId" clId="{4BEF6174-2B62-4F15-98C3-B0C87DDFA9A1}" dt="2026-09-25T09:10:52.745" v="919" actId="6549"/>
          <ac:spMkLst>
            <pc:docMk/>
            <pc:sldMk cId="2043247932" sldId="2134806363"/>
            <ac:spMk id="21" creationId="{671AA5DB-3817-8198-77B0-E0A56F3905B7}"/>
          </ac:spMkLst>
        </pc:spChg>
        <pc:spChg chg="mod">
          <ac:chgData name="JOHN ILIADIS" userId="d43a768a18c1f4fb" providerId="LiveId" clId="{4BEF6174-2B62-4F15-98C3-B0C87DDFA9A1}" dt="2026-09-25T09:06:26.118" v="881" actId="1076"/>
          <ac:spMkLst>
            <pc:docMk/>
            <pc:sldMk cId="2043247932" sldId="2134806363"/>
            <ac:spMk id="22" creationId="{F1F0EC69-D099-C403-EA68-7AC752DEB8AB}"/>
          </ac:spMkLst>
        </pc:spChg>
        <pc:picChg chg="add mod modCrop">
          <ac:chgData name="JOHN ILIADIS" userId="d43a768a18c1f4fb" providerId="LiveId" clId="{4BEF6174-2B62-4F15-98C3-B0C87DDFA9A1}" dt="2026-09-25T09:09:49.119" v="895" actId="1076"/>
          <ac:picMkLst>
            <pc:docMk/>
            <pc:sldMk cId="2043247932" sldId="2134806363"/>
            <ac:picMk id="24" creationId="{95333685-B188-BC05-9705-C8626379194E}"/>
          </ac:picMkLst>
        </pc:picChg>
      </pc:sldChg>
      <pc:sldChg chg="add">
        <pc:chgData name="JOHN ILIADIS" userId="d43a768a18c1f4fb" providerId="LiveId" clId="{4BEF6174-2B62-4F15-98C3-B0C87DDFA9A1}" dt="2026-09-14T14:02:39.365" v="158"/>
        <pc:sldMkLst>
          <pc:docMk/>
          <pc:sldMk cId="498703373" sldId="2134806368"/>
        </pc:sldMkLst>
      </pc:sldChg>
      <pc:sldChg chg="addSp delSp modSp new mod">
        <pc:chgData name="JOHN ILIADIS" userId="d43a768a18c1f4fb" providerId="LiveId" clId="{4BEF6174-2B62-4F15-98C3-B0C87DDFA9A1}" dt="2026-09-25T09:35:11.214" v="968" actId="478"/>
        <pc:sldMkLst>
          <pc:docMk/>
          <pc:sldMk cId="505243895" sldId="2134806369"/>
        </pc:sldMkLst>
        <pc:spChg chg="add">
          <ac:chgData name="JOHN ILIADIS" userId="d43a768a18c1f4fb" providerId="LiveId" clId="{4BEF6174-2B62-4F15-98C3-B0C87DDFA9A1}" dt="2026-09-14T14:56:03.821" v="242" actId="26606"/>
          <ac:spMkLst>
            <pc:docMk/>
            <pc:sldMk cId="505243895" sldId="2134806369"/>
            <ac:spMk id="2" creationId="{00000000-0000-0000-0000-000000000000}"/>
          </ac:spMkLst>
        </pc:spChg>
        <pc:spChg chg="add">
          <ac:chgData name="JOHN ILIADIS" userId="d43a768a18c1f4fb" providerId="LiveId" clId="{4BEF6174-2B62-4F15-98C3-B0C87DDFA9A1}" dt="2026-09-14T14:56:03.821" v="242" actId="26606"/>
          <ac:spMkLst>
            <pc:docMk/>
            <pc:sldMk cId="505243895" sldId="2134806369"/>
            <ac:spMk id="4" creationId="{00000000-0000-0000-0000-000000000000}"/>
          </ac:spMkLst>
        </pc:spChg>
        <pc:spChg chg="add">
          <ac:chgData name="JOHN ILIADIS" userId="d43a768a18c1f4fb" providerId="LiveId" clId="{4BEF6174-2B62-4F15-98C3-B0C87DDFA9A1}" dt="2026-09-14T14:56:03.821" v="242" actId="26606"/>
          <ac:spMkLst>
            <pc:docMk/>
            <pc:sldMk cId="505243895" sldId="2134806369"/>
            <ac:spMk id="6" creationId="{00000000-0000-0000-0000-000000000000}"/>
          </ac:spMkLst>
        </pc:spChg>
        <pc:spChg chg="add">
          <ac:chgData name="JOHN ILIADIS" userId="d43a768a18c1f4fb" providerId="LiveId" clId="{4BEF6174-2B62-4F15-98C3-B0C87DDFA9A1}" dt="2026-09-14T14:56:03.821" v="242" actId="26606"/>
          <ac:spMkLst>
            <pc:docMk/>
            <pc:sldMk cId="505243895" sldId="2134806369"/>
            <ac:spMk id="9" creationId="{00000000-0000-0000-0000-000000000000}"/>
          </ac:spMkLst>
        </pc:spChg>
        <pc:spChg chg="mod">
          <ac:chgData name="JOHN ILIADIS" userId="d43a768a18c1f4fb" providerId="LiveId" clId="{4BEF6174-2B62-4F15-98C3-B0C87DDFA9A1}" dt="2026-09-14T15:09:49.424" v="275" actId="20577"/>
          <ac:spMkLst>
            <pc:docMk/>
            <pc:sldMk cId="505243895" sldId="2134806369"/>
            <ac:spMk id="15" creationId="{00000000-0000-0000-0000-000000000000}"/>
          </ac:spMkLst>
        </pc:spChg>
        <pc:spChg chg="mod">
          <ac:chgData name="JOHN ILIADIS" userId="d43a768a18c1f4fb" providerId="LiveId" clId="{4BEF6174-2B62-4F15-98C3-B0C87DDFA9A1}" dt="2026-09-14T15:33:30.782" v="370" actId="20577"/>
          <ac:spMkLst>
            <pc:docMk/>
            <pc:sldMk cId="505243895" sldId="2134806369"/>
            <ac:spMk id="21" creationId="{00000000-0000-0000-0000-000000000000}"/>
          </ac:spMkLst>
        </pc:spChg>
        <pc:spChg chg="mod">
          <ac:chgData name="JOHN ILIADIS" userId="d43a768a18c1f4fb" providerId="LiveId" clId="{4BEF6174-2B62-4F15-98C3-B0C87DDFA9A1}" dt="2026-09-14T15:33:34.642" v="372" actId="403"/>
          <ac:spMkLst>
            <pc:docMk/>
            <pc:sldMk cId="505243895" sldId="2134806369"/>
            <ac:spMk id="22" creationId="{00000000-0000-0000-0000-000000000000}"/>
          </ac:spMkLst>
        </pc:spChg>
        <pc:spChg chg="add mod">
          <ac:chgData name="JOHN ILIADIS" userId="d43a768a18c1f4fb" providerId="LiveId" clId="{4BEF6174-2B62-4F15-98C3-B0C87DDFA9A1}" dt="2026-09-14T15:33:57.689" v="376" actId="1076"/>
          <ac:spMkLst>
            <pc:docMk/>
            <pc:sldMk cId="505243895" sldId="2134806369"/>
            <ac:spMk id="27" creationId="{00000000-0000-0000-0000-000000000000}"/>
          </ac:spMkLst>
        </pc:spChg>
        <pc:spChg chg="add mod">
          <ac:chgData name="JOHN ILIADIS" userId="d43a768a18c1f4fb" providerId="LiveId" clId="{4BEF6174-2B62-4F15-98C3-B0C87DDFA9A1}" dt="2026-09-14T15:34:43.017" v="388" actId="1076"/>
          <ac:spMkLst>
            <pc:docMk/>
            <pc:sldMk cId="505243895" sldId="2134806369"/>
            <ac:spMk id="30" creationId="{00000000-0000-0000-0000-000000000000}"/>
          </ac:spMkLst>
        </pc:spChg>
        <pc:spChg chg="add">
          <ac:chgData name="JOHN ILIADIS" userId="d43a768a18c1f4fb" providerId="LiveId" clId="{4BEF6174-2B62-4F15-98C3-B0C87DDFA9A1}" dt="2026-09-14T14:56:03.821" v="242" actId="26606"/>
          <ac:spMkLst>
            <pc:docMk/>
            <pc:sldMk cId="505243895" sldId="2134806369"/>
            <ac:spMk id="39" creationId="{00000000-0000-0000-0000-000000000000}"/>
          </ac:spMkLst>
        </pc:spChg>
        <pc:spChg chg="mod">
          <ac:chgData name="JOHN ILIADIS" userId="d43a768a18c1f4fb" providerId="LiveId" clId="{4BEF6174-2B62-4F15-98C3-B0C87DDFA9A1}" dt="2026-09-14T15:40:01.872" v="396" actId="6549"/>
          <ac:spMkLst>
            <pc:docMk/>
            <pc:sldMk cId="505243895" sldId="2134806369"/>
            <ac:spMk id="41" creationId="{00000000-0000-0000-0000-000000000000}"/>
          </ac:spMkLst>
        </pc:spChg>
        <pc:spChg chg="del mod">
          <ac:chgData name="JOHN ILIADIS" userId="d43a768a18c1f4fb" providerId="LiveId" clId="{4BEF6174-2B62-4F15-98C3-B0C87DDFA9A1}" dt="2026-09-25T09:35:11.214" v="968" actId="478"/>
          <ac:spMkLst>
            <pc:docMk/>
            <pc:sldMk cId="505243895" sldId="2134806369"/>
            <ac:spMk id="42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55:38.526" v="641" actId="478"/>
          <ac:spMkLst>
            <pc:docMk/>
            <pc:sldMk cId="505243895" sldId="2134806369"/>
            <ac:spMk id="43" creationId="{00000000-0000-0000-0000-000000000000}"/>
          </ac:spMkLst>
        </pc:spChg>
        <pc:picChg chg="add mod modCrop">
          <ac:chgData name="JOHN ILIADIS" userId="d43a768a18c1f4fb" providerId="LiveId" clId="{4BEF6174-2B62-4F15-98C3-B0C87DDFA9A1}" dt="2026-09-14T15:34:45.998" v="389" actId="1076"/>
          <ac:picMkLst>
            <pc:docMk/>
            <pc:sldMk cId="505243895" sldId="2134806369"/>
            <ac:picMk id="45" creationId="{6D80D2D3-67BF-2BDC-6053-5F01E899A8A6}"/>
          </ac:picMkLst>
        </pc:picChg>
        <pc:picChg chg="add mod">
          <ac:chgData name="JOHN ILIADIS" userId="d43a768a18c1f4fb" providerId="LiveId" clId="{4BEF6174-2B62-4F15-98C3-B0C87DDFA9A1}" dt="2026-09-14T15:35:24.214" v="395" actId="1076"/>
          <ac:picMkLst>
            <pc:docMk/>
            <pc:sldMk cId="505243895" sldId="2134806369"/>
            <ac:picMk id="47" creationId="{8FC70FDD-87CF-58C3-94D3-7C38315F9363}"/>
          </ac:picMkLst>
        </pc:picChg>
      </pc:sldChg>
      <pc:sldChg chg="addSp delSp modSp new mod">
        <pc:chgData name="JOHN ILIADIS" userId="d43a768a18c1f4fb" providerId="LiveId" clId="{4BEF6174-2B62-4F15-98C3-B0C87DDFA9A1}" dt="2026-09-25T09:42:51.262" v="1007" actId="20577"/>
        <pc:sldMkLst>
          <pc:docMk/>
          <pc:sldMk cId="2411731811" sldId="2134806371"/>
        </pc:sldMkLst>
        <pc:spChg chg="del">
          <ac:chgData name="JOHN ILIADIS" userId="d43a768a18c1f4fb" providerId="LiveId" clId="{4BEF6174-2B62-4F15-98C3-B0C87DDFA9A1}" dt="2026-09-25T08:30:49.817" v="457" actId="478"/>
          <ac:spMkLst>
            <pc:docMk/>
            <pc:sldMk cId="2411731811" sldId="2134806371"/>
            <ac:spMk id="12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26:20.160" v="413" actId="478"/>
          <ac:spMkLst>
            <pc:docMk/>
            <pc:sldMk cId="2411731811" sldId="2134806371"/>
            <ac:spMk id="13" creationId="{00000000-0000-0000-0000-000000000000}"/>
          </ac:spMkLst>
        </pc:spChg>
        <pc:spChg chg="add mod">
          <ac:chgData name="JOHN ILIADIS" userId="d43a768a18c1f4fb" providerId="LiveId" clId="{4BEF6174-2B62-4F15-98C3-B0C87DDFA9A1}" dt="2026-09-25T08:35:39.759" v="585" actId="1076"/>
          <ac:spMkLst>
            <pc:docMk/>
            <pc:sldMk cId="2411731811" sldId="2134806371"/>
            <ac:spMk id="17" creationId="{00000000-0000-0000-0000-000000000000}"/>
          </ac:spMkLst>
        </pc:spChg>
        <pc:spChg chg="add">
          <ac:chgData name="JOHN ILIADIS" userId="d43a768a18c1f4fb" providerId="LiveId" clId="{4BEF6174-2B62-4F15-98C3-B0C87DDFA9A1}" dt="2026-09-14T15:02:45.132" v="245" actId="26606"/>
          <ac:spMkLst>
            <pc:docMk/>
            <pc:sldMk cId="2411731811" sldId="2134806371"/>
            <ac:spMk id="18" creationId="{00000000-0000-0000-0000-000000000000}"/>
          </ac:spMkLst>
        </pc:spChg>
        <pc:spChg chg="add">
          <ac:chgData name="JOHN ILIADIS" userId="d43a768a18c1f4fb" providerId="LiveId" clId="{4BEF6174-2B62-4F15-98C3-B0C87DDFA9A1}" dt="2026-09-14T15:02:45.132" v="245" actId="26606"/>
          <ac:spMkLst>
            <pc:docMk/>
            <pc:sldMk cId="2411731811" sldId="2134806371"/>
            <ac:spMk id="20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35:04.141" v="575" actId="478"/>
          <ac:spMkLst>
            <pc:docMk/>
            <pc:sldMk cId="2411731811" sldId="2134806371"/>
            <ac:spMk id="21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35:02.329" v="574" actId="478"/>
          <ac:spMkLst>
            <pc:docMk/>
            <pc:sldMk cId="2411731811" sldId="2134806371"/>
            <ac:spMk id="22" creationId="{00000000-0000-0000-0000-000000000000}"/>
          </ac:spMkLst>
        </pc:spChg>
        <pc:spChg chg="mod">
          <ac:chgData name="JOHN ILIADIS" userId="d43a768a18c1f4fb" providerId="LiveId" clId="{4BEF6174-2B62-4F15-98C3-B0C87DDFA9A1}" dt="2026-09-25T09:42:51.262" v="1007" actId="20577"/>
          <ac:spMkLst>
            <pc:docMk/>
            <pc:sldMk cId="2411731811" sldId="2134806371"/>
            <ac:spMk id="23" creationId="{00000000-0000-0000-0000-000000000000}"/>
          </ac:spMkLst>
        </pc:spChg>
        <pc:spChg chg="del mod">
          <ac:chgData name="JOHN ILIADIS" userId="d43a768a18c1f4fb" providerId="LiveId" clId="{4BEF6174-2B62-4F15-98C3-B0C87DDFA9A1}" dt="2026-09-25T08:33:32.780" v="524" actId="478"/>
          <ac:spMkLst>
            <pc:docMk/>
            <pc:sldMk cId="2411731811" sldId="2134806371"/>
            <ac:spMk id="24" creationId="{00000000-0000-0000-0000-000000000000}"/>
          </ac:spMkLst>
        </pc:spChg>
        <pc:spChg chg="add del mod">
          <ac:chgData name="JOHN ILIADIS" userId="d43a768a18c1f4fb" providerId="LiveId" clId="{4BEF6174-2B62-4F15-98C3-B0C87DDFA9A1}" dt="2026-09-25T08:30:22.333" v="443" actId="478"/>
          <ac:spMkLst>
            <pc:docMk/>
            <pc:sldMk cId="2411731811" sldId="2134806371"/>
            <ac:spMk id="25" creationId="{00000000-0000-0000-0000-000000000000}"/>
          </ac:spMkLst>
        </pc:spChg>
        <pc:spChg chg="add del mod">
          <ac:chgData name="JOHN ILIADIS" userId="d43a768a18c1f4fb" providerId="LiveId" clId="{4BEF6174-2B62-4F15-98C3-B0C87DDFA9A1}" dt="2026-09-25T08:30:13.053" v="439" actId="478"/>
          <ac:spMkLst>
            <pc:docMk/>
            <pc:sldMk cId="2411731811" sldId="2134806371"/>
            <ac:spMk id="26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30:11.771" v="438" actId="478"/>
          <ac:spMkLst>
            <pc:docMk/>
            <pc:sldMk cId="2411731811" sldId="2134806371"/>
            <ac:spMk id="27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30:10.401" v="437" actId="478"/>
          <ac:spMkLst>
            <pc:docMk/>
            <pc:sldMk cId="2411731811" sldId="2134806371"/>
            <ac:spMk id="28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35:01.187" v="573" actId="478"/>
          <ac:spMkLst>
            <pc:docMk/>
            <pc:sldMk cId="2411731811" sldId="2134806371"/>
            <ac:spMk id="29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34:59.459" v="572" actId="478"/>
          <ac:spMkLst>
            <pc:docMk/>
            <pc:sldMk cId="2411731811" sldId="2134806371"/>
            <ac:spMk id="30" creationId="{00000000-0000-0000-0000-000000000000}"/>
          </ac:spMkLst>
        </pc:spChg>
        <pc:spChg chg="del mod">
          <ac:chgData name="JOHN ILIADIS" userId="d43a768a18c1f4fb" providerId="LiveId" clId="{4BEF6174-2B62-4F15-98C3-B0C87DDFA9A1}" dt="2026-09-25T08:33:50.156" v="533" actId="478"/>
          <ac:spMkLst>
            <pc:docMk/>
            <pc:sldMk cId="2411731811" sldId="2134806371"/>
            <ac:spMk id="31" creationId="{00000000-0000-0000-0000-000000000000}"/>
          </ac:spMkLst>
        </pc:spChg>
        <pc:spChg chg="del mod">
          <ac:chgData name="JOHN ILIADIS" userId="d43a768a18c1f4fb" providerId="LiveId" clId="{4BEF6174-2B62-4F15-98C3-B0C87DDFA9A1}" dt="2026-09-25T08:33:59.970" v="539" actId="478"/>
          <ac:spMkLst>
            <pc:docMk/>
            <pc:sldMk cId="2411731811" sldId="2134806371"/>
            <ac:spMk id="32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30:24.731" v="444" actId="478"/>
          <ac:spMkLst>
            <pc:docMk/>
            <pc:sldMk cId="2411731811" sldId="2134806371"/>
            <ac:spMk id="33" creationId="{00000000-0000-0000-0000-000000000000}"/>
          </ac:spMkLst>
        </pc:spChg>
        <pc:spChg chg="del mod">
          <ac:chgData name="JOHN ILIADIS" userId="d43a768a18c1f4fb" providerId="LiveId" clId="{4BEF6174-2B62-4F15-98C3-B0C87DDFA9A1}" dt="2026-09-25T08:31:02.142" v="461" actId="478"/>
          <ac:spMkLst>
            <pc:docMk/>
            <pc:sldMk cId="2411731811" sldId="2134806371"/>
            <ac:spMk id="34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30:33.646" v="448" actId="478"/>
          <ac:spMkLst>
            <pc:docMk/>
            <pc:sldMk cId="2411731811" sldId="2134806371"/>
            <ac:spMk id="35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30:29.994" v="447" actId="478"/>
          <ac:spMkLst>
            <pc:docMk/>
            <pc:sldMk cId="2411731811" sldId="2134806371"/>
            <ac:spMk id="36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34:58.034" v="571" actId="478"/>
          <ac:spMkLst>
            <pc:docMk/>
            <pc:sldMk cId="2411731811" sldId="2134806371"/>
            <ac:spMk id="37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34:56.202" v="570" actId="478"/>
          <ac:spMkLst>
            <pc:docMk/>
            <pc:sldMk cId="2411731811" sldId="2134806371"/>
            <ac:spMk id="38" creationId="{00000000-0000-0000-0000-000000000000}"/>
          </ac:spMkLst>
        </pc:spChg>
        <pc:spChg chg="add mod">
          <ac:chgData name="JOHN ILIADIS" userId="d43a768a18c1f4fb" providerId="LiveId" clId="{4BEF6174-2B62-4F15-98C3-B0C87DDFA9A1}" dt="2026-09-25T08:34:14.192" v="548" actId="21"/>
          <ac:spMkLst>
            <pc:docMk/>
            <pc:sldMk cId="2411731811" sldId="2134806371"/>
            <ac:spMk id="39" creationId="{00000000-0000-0000-0000-000000000000}"/>
          </ac:spMkLst>
        </pc:spChg>
        <pc:spChg chg="del mod">
          <ac:chgData name="JOHN ILIADIS" userId="d43a768a18c1f4fb" providerId="LiveId" clId="{4BEF6174-2B62-4F15-98C3-B0C87DDFA9A1}" dt="2026-09-25T08:34:47.211" v="565" actId="478"/>
          <ac:spMkLst>
            <pc:docMk/>
            <pc:sldMk cId="2411731811" sldId="2134806371"/>
            <ac:spMk id="40" creationId="{00000000-0000-0000-0000-000000000000}"/>
          </ac:spMkLst>
        </pc:spChg>
        <pc:spChg chg="add del">
          <ac:chgData name="JOHN ILIADIS" userId="d43a768a18c1f4fb" providerId="LiveId" clId="{4BEF6174-2B62-4F15-98C3-B0C87DDFA9A1}" dt="2026-09-25T08:30:26.595" v="445" actId="478"/>
          <ac:spMkLst>
            <pc:docMk/>
            <pc:sldMk cId="2411731811" sldId="2134806371"/>
            <ac:spMk id="41" creationId="{00000000-0000-0000-0000-000000000000}"/>
          </ac:spMkLst>
        </pc:spChg>
        <pc:spChg chg="mod">
          <ac:chgData name="JOHN ILIADIS" userId="d43a768a18c1f4fb" providerId="LiveId" clId="{4BEF6174-2B62-4F15-98C3-B0C87DDFA9A1}" dt="2026-09-25T08:30:44.287" v="454" actId="21"/>
          <ac:spMkLst>
            <pc:docMk/>
            <pc:sldMk cId="2411731811" sldId="2134806371"/>
            <ac:spMk id="42" creationId="{00000000-0000-0000-0000-000000000000}"/>
          </ac:spMkLst>
        </pc:spChg>
        <pc:spChg chg="add del">
          <ac:chgData name="JOHN ILIADIS" userId="d43a768a18c1f4fb" providerId="LiveId" clId="{4BEF6174-2B62-4F15-98C3-B0C87DDFA9A1}" dt="2026-09-25T08:30:35.198" v="449" actId="478"/>
          <ac:spMkLst>
            <pc:docMk/>
            <pc:sldMk cId="2411731811" sldId="2134806371"/>
            <ac:spMk id="43" creationId="{00000000-0000-0000-0000-000000000000}"/>
          </ac:spMkLst>
        </pc:spChg>
        <pc:spChg chg="add del">
          <ac:chgData name="JOHN ILIADIS" userId="d43a768a18c1f4fb" providerId="LiveId" clId="{4BEF6174-2B62-4F15-98C3-B0C87DDFA9A1}" dt="2026-09-25T08:30:28.295" v="446" actId="478"/>
          <ac:spMkLst>
            <pc:docMk/>
            <pc:sldMk cId="2411731811" sldId="2134806371"/>
            <ac:spMk id="44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29:25.262" v="424" actId="478"/>
          <ac:spMkLst>
            <pc:docMk/>
            <pc:sldMk cId="2411731811" sldId="2134806371"/>
            <ac:spMk id="45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29:24.646" v="423" actId="478"/>
          <ac:spMkLst>
            <pc:docMk/>
            <pc:sldMk cId="2411731811" sldId="2134806371"/>
            <ac:spMk id="46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29:19.691" v="421" actId="478"/>
          <ac:spMkLst>
            <pc:docMk/>
            <pc:sldMk cId="2411731811" sldId="2134806371"/>
            <ac:spMk id="47" creationId="{00000000-0000-0000-0000-000000000000}"/>
          </ac:spMkLst>
        </pc:spChg>
        <pc:spChg chg="del mod">
          <ac:chgData name="JOHN ILIADIS" userId="d43a768a18c1f4fb" providerId="LiveId" clId="{4BEF6174-2B62-4F15-98C3-B0C87DDFA9A1}" dt="2026-09-25T08:29:23.451" v="422" actId="478"/>
          <ac:spMkLst>
            <pc:docMk/>
            <pc:sldMk cId="2411731811" sldId="2134806371"/>
            <ac:spMk id="48" creationId="{00000000-0000-0000-0000-000000000000}"/>
          </ac:spMkLst>
        </pc:spChg>
        <pc:spChg chg="add del mod">
          <ac:chgData name="JOHN ILIADIS" userId="d43a768a18c1f4fb" providerId="LiveId" clId="{4BEF6174-2B62-4F15-98C3-B0C87DDFA9A1}" dt="2026-09-25T09:35:13.839" v="969" actId="478"/>
          <ac:spMkLst>
            <pc:docMk/>
            <pc:sldMk cId="2411731811" sldId="2134806371"/>
            <ac:spMk id="49" creationId="{00000000-0000-0000-0000-000000000000}"/>
          </ac:spMkLst>
        </pc:spChg>
        <pc:spChg chg="add del">
          <ac:chgData name="JOHN ILIADIS" userId="d43a768a18c1f4fb" providerId="LiveId" clId="{4BEF6174-2B62-4F15-98C3-B0C87DDFA9A1}" dt="2026-09-25T08:55:33.193" v="640" actId="478"/>
          <ac:spMkLst>
            <pc:docMk/>
            <pc:sldMk cId="2411731811" sldId="2134806371"/>
            <ac:spMk id="50" creationId="{00000000-0000-0000-0000-000000000000}"/>
          </ac:spMkLst>
        </pc:spChg>
        <pc:picChg chg="add mod modCrop">
          <ac:chgData name="JOHN ILIADIS" userId="d43a768a18c1f4fb" providerId="LiveId" clId="{4BEF6174-2B62-4F15-98C3-B0C87DDFA9A1}" dt="2026-09-25T08:35:19.075" v="581" actId="1076"/>
          <ac:picMkLst>
            <pc:docMk/>
            <pc:sldMk cId="2411731811" sldId="2134806371"/>
            <ac:picMk id="52" creationId="{E6FB1D84-6D48-8D9A-75B5-E4D06A7E61C1}"/>
          </ac:picMkLst>
        </pc:picChg>
        <pc:picChg chg="add mod">
          <ac:chgData name="JOHN ILIADIS" userId="d43a768a18c1f4fb" providerId="LiveId" clId="{4BEF6174-2B62-4F15-98C3-B0C87DDFA9A1}" dt="2026-09-25T08:26:25.211" v="414" actId="1076"/>
          <ac:picMkLst>
            <pc:docMk/>
            <pc:sldMk cId="2411731811" sldId="2134806371"/>
            <ac:picMk id="53" creationId="{E33E716B-2D08-FEC0-59BF-771E3D1FA01F}"/>
          </ac:picMkLst>
        </pc:picChg>
      </pc:sldChg>
      <pc:sldChg chg="modSp add del mod">
        <pc:chgData name="JOHN ILIADIS" userId="d43a768a18c1f4fb" providerId="LiveId" clId="{4BEF6174-2B62-4F15-98C3-B0C87DDFA9A1}" dt="2026-09-25T08:55:01.186" v="631" actId="47"/>
        <pc:sldMkLst>
          <pc:docMk/>
          <pc:sldMk cId="2056597749" sldId="2134806376"/>
        </pc:sldMkLst>
        <pc:spChg chg="mod">
          <ac:chgData name="JOHN ILIADIS" userId="d43a768a18c1f4fb" providerId="LiveId" clId="{4BEF6174-2B62-4F15-98C3-B0C87DDFA9A1}" dt="2026-09-25T08:41:57.180" v="623" actId="20577"/>
          <ac:spMkLst>
            <pc:docMk/>
            <pc:sldMk cId="2056597749" sldId="2134806376"/>
            <ac:spMk id="15" creationId="{B4ABF918-53C1-D7EB-87B3-B1601258159A}"/>
          </ac:spMkLst>
        </pc:spChg>
      </pc:sldChg>
      <pc:sldChg chg="addSp delSp modSp new mod">
        <pc:chgData name="JOHN ILIADIS" userId="d43a768a18c1f4fb" providerId="LiveId" clId="{4BEF6174-2B62-4F15-98C3-B0C87DDFA9A1}" dt="2026-09-25T09:38:33.073" v="992" actId="114"/>
        <pc:sldMkLst>
          <pc:docMk/>
          <pc:sldMk cId="1933844439" sldId="2134806377"/>
        </pc:sldMkLst>
        <pc:spChg chg="add">
          <ac:chgData name="JOHN ILIADIS" userId="d43a768a18c1f4fb" providerId="LiveId" clId="{4BEF6174-2B62-4F15-98C3-B0C87DDFA9A1}" dt="2026-09-25T08:52:29.453" v="626" actId="26606"/>
          <ac:spMkLst>
            <pc:docMk/>
            <pc:sldMk cId="1933844439" sldId="2134806377"/>
            <ac:spMk id="2" creationId="{00000000-0000-0000-0000-000000000000}"/>
          </ac:spMkLst>
        </pc:spChg>
        <pc:spChg chg="add">
          <ac:chgData name="JOHN ILIADIS" userId="d43a768a18c1f4fb" providerId="LiveId" clId="{4BEF6174-2B62-4F15-98C3-B0C87DDFA9A1}" dt="2026-09-25T08:52:29.453" v="626" actId="26606"/>
          <ac:spMkLst>
            <pc:docMk/>
            <pc:sldMk cId="1933844439" sldId="2134806377"/>
            <ac:spMk id="4" creationId="{00000000-0000-0000-0000-000000000000}"/>
          </ac:spMkLst>
        </pc:spChg>
        <pc:spChg chg="add">
          <ac:chgData name="JOHN ILIADIS" userId="d43a768a18c1f4fb" providerId="LiveId" clId="{4BEF6174-2B62-4F15-98C3-B0C87DDFA9A1}" dt="2026-09-25T08:52:29.453" v="626" actId="26606"/>
          <ac:spMkLst>
            <pc:docMk/>
            <pc:sldMk cId="1933844439" sldId="2134806377"/>
            <ac:spMk id="5" creationId="{00000000-0000-0000-0000-000000000000}"/>
          </ac:spMkLst>
        </pc:spChg>
        <pc:spChg chg="add">
          <ac:chgData name="JOHN ILIADIS" userId="d43a768a18c1f4fb" providerId="LiveId" clId="{4BEF6174-2B62-4F15-98C3-B0C87DDFA9A1}" dt="2026-09-25T08:52:29.453" v="626" actId="26606"/>
          <ac:spMkLst>
            <pc:docMk/>
            <pc:sldMk cId="1933844439" sldId="2134806377"/>
            <ac:spMk id="6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55:07.676" v="634" actId="478"/>
          <ac:spMkLst>
            <pc:docMk/>
            <pc:sldMk cId="1933844439" sldId="2134806377"/>
            <ac:spMk id="12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55:28.669" v="638" actId="478"/>
          <ac:spMkLst>
            <pc:docMk/>
            <pc:sldMk cId="1933844439" sldId="2134806377"/>
            <ac:spMk id="13" creationId="{00000000-0000-0000-0000-000000000000}"/>
          </ac:spMkLst>
        </pc:spChg>
        <pc:spChg chg="mod">
          <ac:chgData name="JOHN ILIADIS" userId="d43a768a18c1f4fb" providerId="LiveId" clId="{4BEF6174-2B62-4F15-98C3-B0C87DDFA9A1}" dt="2026-09-25T09:38:12.922" v="985" actId="20577"/>
          <ac:spMkLst>
            <pc:docMk/>
            <pc:sldMk cId="1933844439" sldId="2134806377"/>
            <ac:spMk id="14" creationId="{00000000-0000-0000-0000-000000000000}"/>
          </ac:spMkLst>
        </pc:spChg>
        <pc:spChg chg="add mod">
          <ac:chgData name="JOHN ILIADIS" userId="d43a768a18c1f4fb" providerId="LiveId" clId="{4BEF6174-2B62-4F15-98C3-B0C87DDFA9A1}" dt="2026-09-25T09:38:33.073" v="992" actId="114"/>
          <ac:spMkLst>
            <pc:docMk/>
            <pc:sldMk cId="1933844439" sldId="2134806377"/>
            <ac:spMk id="16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56:49.966" v="651" actId="478"/>
          <ac:spMkLst>
            <pc:docMk/>
            <pc:sldMk cId="1933844439" sldId="2134806377"/>
            <ac:spMk id="17" creationId="{00000000-0000-0000-0000-000000000000}"/>
          </ac:spMkLst>
        </pc:spChg>
        <pc:spChg chg="add del">
          <ac:chgData name="JOHN ILIADIS" userId="d43a768a18c1f4fb" providerId="LiveId" clId="{4BEF6174-2B62-4F15-98C3-B0C87DDFA9A1}" dt="2026-09-25T08:56:49.966" v="651" actId="478"/>
          <ac:spMkLst>
            <pc:docMk/>
            <pc:sldMk cId="1933844439" sldId="2134806377"/>
            <ac:spMk id="18" creationId="{00000000-0000-0000-0000-000000000000}"/>
          </ac:spMkLst>
        </pc:spChg>
        <pc:spChg chg="add del">
          <ac:chgData name="JOHN ILIADIS" userId="d43a768a18c1f4fb" providerId="LiveId" clId="{4BEF6174-2B62-4F15-98C3-B0C87DDFA9A1}" dt="2026-09-25T08:56:49.966" v="651" actId="478"/>
          <ac:spMkLst>
            <pc:docMk/>
            <pc:sldMk cId="1933844439" sldId="2134806377"/>
            <ac:spMk id="20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56:49.966" v="651" actId="478"/>
          <ac:spMkLst>
            <pc:docMk/>
            <pc:sldMk cId="1933844439" sldId="2134806377"/>
            <ac:spMk id="21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56:49.966" v="651" actId="478"/>
          <ac:spMkLst>
            <pc:docMk/>
            <pc:sldMk cId="1933844439" sldId="2134806377"/>
            <ac:spMk id="22" creationId="{00000000-0000-0000-0000-000000000000}"/>
          </ac:spMkLst>
        </pc:spChg>
        <pc:spChg chg="add del">
          <ac:chgData name="JOHN ILIADIS" userId="d43a768a18c1f4fb" providerId="LiveId" clId="{4BEF6174-2B62-4F15-98C3-B0C87DDFA9A1}" dt="2026-09-25T08:56:49.966" v="651" actId="478"/>
          <ac:spMkLst>
            <pc:docMk/>
            <pc:sldMk cId="1933844439" sldId="2134806377"/>
            <ac:spMk id="23" creationId="{00000000-0000-0000-0000-000000000000}"/>
          </ac:spMkLst>
        </pc:spChg>
        <pc:spChg chg="add del">
          <ac:chgData name="JOHN ILIADIS" userId="d43a768a18c1f4fb" providerId="LiveId" clId="{4BEF6174-2B62-4F15-98C3-B0C87DDFA9A1}" dt="2026-09-25T08:56:49.966" v="651" actId="478"/>
          <ac:spMkLst>
            <pc:docMk/>
            <pc:sldMk cId="1933844439" sldId="2134806377"/>
            <ac:spMk id="24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56:49.966" v="651" actId="478"/>
          <ac:spMkLst>
            <pc:docMk/>
            <pc:sldMk cId="1933844439" sldId="2134806377"/>
            <ac:spMk id="25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56:49.966" v="651" actId="478"/>
          <ac:spMkLst>
            <pc:docMk/>
            <pc:sldMk cId="1933844439" sldId="2134806377"/>
            <ac:spMk id="26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56:49.966" v="651" actId="478"/>
          <ac:spMkLst>
            <pc:docMk/>
            <pc:sldMk cId="1933844439" sldId="2134806377"/>
            <ac:spMk id="28" creationId="{00000000-0000-0000-0000-000000000000}"/>
          </ac:spMkLst>
        </pc:spChg>
        <pc:spChg chg="add del mod">
          <ac:chgData name="JOHN ILIADIS" userId="d43a768a18c1f4fb" providerId="LiveId" clId="{4BEF6174-2B62-4F15-98C3-B0C87DDFA9A1}" dt="2026-09-25T08:59:51.279" v="841" actId="478"/>
          <ac:spMkLst>
            <pc:docMk/>
            <pc:sldMk cId="1933844439" sldId="2134806377"/>
            <ac:spMk id="29" creationId="{00000000-0000-0000-0000-000000000000}"/>
          </ac:spMkLst>
        </pc:spChg>
        <pc:spChg chg="del">
          <ac:chgData name="JOHN ILIADIS" userId="d43a768a18c1f4fb" providerId="LiveId" clId="{4BEF6174-2B62-4F15-98C3-B0C87DDFA9A1}" dt="2026-09-25T08:59:49.029" v="839" actId="478"/>
          <ac:spMkLst>
            <pc:docMk/>
            <pc:sldMk cId="1933844439" sldId="2134806377"/>
            <ac:spMk id="30" creationId="{00000000-0000-0000-0000-000000000000}"/>
          </ac:spMkLst>
        </pc:spChg>
        <pc:spChg chg="add del">
          <ac:chgData name="JOHN ILIADIS" userId="d43a768a18c1f4fb" providerId="LiveId" clId="{4BEF6174-2B62-4F15-98C3-B0C87DDFA9A1}" dt="2026-09-25T08:55:30.154" v="639" actId="478"/>
          <ac:spMkLst>
            <pc:docMk/>
            <pc:sldMk cId="1933844439" sldId="2134806377"/>
            <ac:spMk id="31" creationId="{00000000-0000-0000-0000-000000000000}"/>
          </ac:spMkLst>
        </pc:spChg>
        <pc:picChg chg="add mod">
          <ac:chgData name="JOHN ILIADIS" userId="d43a768a18c1f4fb" providerId="LiveId" clId="{4BEF6174-2B62-4F15-98C3-B0C87DDFA9A1}" dt="2026-09-25T08:55:19.464" v="637" actId="1076"/>
          <ac:picMkLst>
            <pc:docMk/>
            <pc:sldMk cId="1933844439" sldId="2134806377"/>
            <ac:picMk id="33" creationId="{4B232801-189A-1DA0-437F-E9AD7958DAD2}"/>
          </ac:picMkLst>
        </pc:picChg>
        <pc:picChg chg="add mod modCrop">
          <ac:chgData name="JOHN ILIADIS" userId="d43a768a18c1f4fb" providerId="LiveId" clId="{4BEF6174-2B62-4F15-98C3-B0C87DDFA9A1}" dt="2026-09-25T09:02:36.138" v="868" actId="1076"/>
          <ac:picMkLst>
            <pc:docMk/>
            <pc:sldMk cId="1933844439" sldId="2134806377"/>
            <ac:picMk id="35" creationId="{DF9E69CF-ACB4-C40D-431B-F8BE6A34A93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44467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12C7AD-1D12-8F8D-0D3A-E236369599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00B9FF2-76B1-F45A-031E-C04288B740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958C9F1-40C3-D878-6DFB-5DCB9F351F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131E7D-4AFE-DB50-1148-29DBA265D7C0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21030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513F2C-8858-1E7A-3628-A7329A95A1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214B96-DDA0-199B-F494-BF7BB9D439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492B712-7885-1AFD-79B8-3CFA13E2E6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4178CC-B206-0FB4-A1D4-4524EB91C88F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28329914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5FB6F98-3097-94A8-6B57-5BA45BC5C5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7F247AF-6AD5-98F1-62B1-FC2059AB129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CD85657-619E-BA42-C3EB-675D431AB5B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249D0EE-AA5C-3F7C-CC50-105CCB92B502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399711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8F224-848A-5E3D-BEDB-B6DDD67D490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806C4A6-9649-E605-7D24-A5DEB5169ED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6A9668-CE5D-6F91-D432-7C436658C3D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51E9FA-9C14-2F9F-7E1E-70061ECB7CC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4812683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A32DDE-1E8C-DDF3-60C4-AC4098ECA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3E99388-44A9-14AA-6A48-CF96D890780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9FD1E672-0BCB-6A83-360C-E3672CE46CF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FFBA88E-309E-B8CE-7F3E-D8F1A213E81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3823955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CB461AF-3125-1B31-E765-00331F25E4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6447BBC-28B2-E1D3-646B-6D3F3BC6A98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737BAB5-996B-A5DE-0F34-45FBC45897E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7FAA6CA-1D33-77DC-D3C3-F534E49DE051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39721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1F7B76-4C4A-B0B5-93B9-1F36AE92DB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00A31C0-0496-F240-EE30-DF4FC3B442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3774B0F-8B7C-E1CA-1699-5959843D1B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17037A-FA96-C72A-2322-53204AF19ED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841088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7E7FDC0-A291-F0A1-FB66-9250D1CC38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AC1F982-B151-A623-2E98-FC95E51E640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5079DD3-BF91-4AD4-129F-BB55384326B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F6BACAB-F76C-0290-9C3F-1DD4C0865D8A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163904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D190A4-DC73-23C4-1F9A-A6D0A46029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40F97ED-3303-2657-0F24-3F231E4384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20D905B-095D-0240-4210-CF28550242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BAB6042-3E32-C7E0-15F1-23B56535A568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119519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5F2B03-E6BF-48FF-0180-7493C260A1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3A2E314-42D8-81AA-2485-8338924DEA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AF14430-3D55-7F17-238A-4163B8A55E4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E2CD39A-8390-6787-9119-E52BC419C15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32041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36FAE1-B9C8-DB2B-1472-47C392608B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5A43068-6B74-0F53-91B9-DA8EE7CF660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50BAE9-9AB4-6B74-7F7D-C56D43E74A9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AAD6795-F12C-FFC5-E496-57538C28006B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455057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68B90E-C914-03FB-E5BB-41270EACD4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8D93CFC-8006-C5C8-1501-6C2166B54E8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36E5BD-C110-93A6-8A3A-4CCEFEB51DD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D3AB48-E180-46C0-4519-00AE9D728624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004783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4E88F4-A2E2-ECC0-259B-B6541D5C07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9EB3EF-3378-F961-076F-AE4B03387D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EBF562-8BE8-718D-1453-4C50AA3D576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C68D21-9540-C01B-77BC-7CC578230D33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51295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784E391-BACE-A7C8-B216-BD679F2D1F0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BDDC249-A519-C4D5-574D-3D68716070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1BFCFD1-62F0-2383-A169-DAA23D0161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90EBE39-A162-9674-8383-5606261DA0E5}"/>
              </a:ext>
            </a:extLst>
          </p:cNvPr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34199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9/25/2026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68601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18.png"/><Relationship Id="rId4" Type="http://schemas.openxmlformats.org/officeDocument/2006/relationships/notesSlide" Target="../notesSlides/notesSlide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7FAF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ver-title-ground">
            <a:extLst>
              <a:ext uri="{FF2B5EF4-FFF2-40B4-BE49-F238E27FC236}">
                <a16:creationId xmlns:a16="http://schemas.microsoft.com/office/drawing/2014/main" id="{53162C6D-464B-49B7-A660-D12202341FB1}"/>
              </a:ext>
            </a:extLst>
          </p:cNvPr>
          <p:cNvSpPr>
            <a:spLocks noGrp="1"/>
          </p:cNvSpPr>
          <p:nvPr/>
        </p:nvSpPr>
        <p:spPr>
          <a:xfrm>
            <a:off x="0" y="4095750"/>
            <a:ext cx="12192000" cy="2762250"/>
          </a:xfrm>
          <a:prstGeom prst="rect">
            <a:avLst/>
          </a:prstGeom>
          <a:solidFill>
            <a:srgbClr val="FFFFFF"/>
          </a:solidFill>
          <a:ln w="0">
            <a:noFill/>
            <a:prstDash val="solid"/>
          </a:ln>
        </p:spPr>
        <p:txBody>
          <a:bodyPr/>
          <a:lstStyle/>
          <a:p>
            <a:endParaRPr lang="el-GR" dirty="0"/>
          </a:p>
        </p:txBody>
      </p:sp>
      <p:sp>
        <p:nvSpPr>
          <p:cNvPr id="3" name="cover-lime-angle">
            <a:extLst>
              <a:ext uri="{FF2B5EF4-FFF2-40B4-BE49-F238E27FC236}">
                <a16:creationId xmlns:a16="http://schemas.microsoft.com/office/drawing/2014/main" id="{45DB220B-86CC-4675-BB6F-5D36A2E32FB0}"/>
              </a:ext>
            </a:extLst>
          </p:cNvPr>
          <p:cNvSpPr>
            <a:spLocks noGrp="1"/>
          </p:cNvSpPr>
          <p:nvPr/>
        </p:nvSpPr>
        <p:spPr>
          <a:xfrm>
            <a:off x="9620250" y="3762375"/>
            <a:ext cx="2571750" cy="3095625"/>
          </a:xfrm>
          <a:custGeom>
            <a:avLst/>
            <a:gdLst/>
            <a:ahLst/>
            <a:cxnLst/>
            <a:rect l="0" t="0" r="0" b="0"/>
            <a:pathLst>
              <a:path w="2571750" h="3095625">
                <a:moveTo>
                  <a:pt x="1428750" y="0"/>
                </a:moveTo>
                <a:lnTo>
                  <a:pt x="2571750" y="0"/>
                </a:lnTo>
                <a:lnTo>
                  <a:pt x="2571750" y="3095625"/>
                </a:lnTo>
                <a:lnTo>
                  <a:pt x="0" y="3095625"/>
                </a:lnTo>
                <a:close/>
              </a:path>
            </a:pathLst>
          </a:custGeom>
          <a:solidFill>
            <a:srgbClr val="A8D83E"/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cover-blue-angle">
            <a:extLst>
              <a:ext uri="{FF2B5EF4-FFF2-40B4-BE49-F238E27FC236}">
                <a16:creationId xmlns:a16="http://schemas.microsoft.com/office/drawing/2014/main" id="{40180FFF-BA03-4242-8640-0E6808696BF7}"/>
              </a:ext>
            </a:extLst>
          </p:cNvPr>
          <p:cNvSpPr>
            <a:spLocks noGrp="1"/>
          </p:cNvSpPr>
          <p:nvPr/>
        </p:nvSpPr>
        <p:spPr>
          <a:xfrm>
            <a:off x="10620375" y="3381375"/>
            <a:ext cx="1571625" cy="3476625"/>
          </a:xfrm>
          <a:custGeom>
            <a:avLst/>
            <a:gdLst/>
            <a:ahLst/>
            <a:cxnLst/>
            <a:rect l="0" t="0" r="0" b="0"/>
            <a:pathLst>
              <a:path w="1571625" h="3476625">
                <a:moveTo>
                  <a:pt x="742950" y="0"/>
                </a:moveTo>
                <a:lnTo>
                  <a:pt x="1571625" y="0"/>
                </a:lnTo>
                <a:lnTo>
                  <a:pt x="1571625" y="3476625"/>
                </a:lnTo>
                <a:lnTo>
                  <a:pt x="0" y="3476625"/>
                </a:lnTo>
                <a:close/>
              </a:path>
            </a:pathLst>
          </a:custGeom>
          <a:solidFill>
            <a:srgbClr val="1357D4">
              <a:alpha val="88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cover-title">
            <a:extLst>
              <a:ext uri="{FF2B5EF4-FFF2-40B4-BE49-F238E27FC236}">
                <a16:creationId xmlns:a16="http://schemas.microsoft.com/office/drawing/2014/main" id="{1368B534-A96D-4FC7-8986-8B145C8245FC}"/>
              </a:ext>
            </a:extLst>
          </p:cNvPr>
          <p:cNvSpPr>
            <a:spLocks noGrp="1"/>
          </p:cNvSpPr>
          <p:nvPr/>
        </p:nvSpPr>
        <p:spPr>
          <a:xfrm>
            <a:off x="609600" y="4572000"/>
            <a:ext cx="6762750" cy="1257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88382" lnSpcReduction="10000"/>
          </a:bodyPr>
          <a:lstStyle/>
          <a:p>
            <a:pPr algn="l">
              <a:defRPr sz="5100" b="1">
                <a:solidFill>
                  <a:srgbClr val="10233E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5100" b="1" dirty="0">
                <a:solidFill>
                  <a:srgbClr val="10233E"/>
                </a:solidFill>
                <a:latin typeface="Aptos Display"/>
                <a:ea typeface="Aptos Display"/>
                <a:cs typeface="Aptos Display"/>
              </a:rPr>
              <a:t>Same Seat,</a:t>
            </a:r>
          </a:p>
          <a:p>
            <a:pPr algn="l">
              <a:defRPr sz="5100" b="1">
                <a:solidFill>
                  <a:srgbClr val="10233E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5100" b="1" dirty="0">
                <a:solidFill>
                  <a:srgbClr val="10233E"/>
                </a:solidFill>
                <a:latin typeface="Aptos Display"/>
                <a:ea typeface="Aptos Display"/>
                <a:cs typeface="Aptos Display"/>
              </a:rPr>
              <a:t>Different Day</a:t>
            </a:r>
            <a:endParaRPr sz="5100" b="1" dirty="0">
              <a:solidFill>
                <a:srgbClr val="10233E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7" name="cover-subtitle">
            <a:extLst>
              <a:ext uri="{FF2B5EF4-FFF2-40B4-BE49-F238E27FC236}">
                <a16:creationId xmlns:a16="http://schemas.microsoft.com/office/drawing/2014/main" id="{016B454E-7F02-45FC-B915-E10DDE818721}"/>
              </a:ext>
            </a:extLst>
          </p:cNvPr>
          <p:cNvSpPr>
            <a:spLocks noGrp="1"/>
          </p:cNvSpPr>
          <p:nvPr/>
        </p:nvSpPr>
        <p:spPr>
          <a:xfrm>
            <a:off x="609600" y="5948363"/>
            <a:ext cx="5810250" cy="5010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defRPr sz="1500" b="0">
                <a:solidFill>
                  <a:srgbClr val="5B7088"/>
                </a:solidFill>
                <a:latin typeface="Aptos"/>
                <a:ea typeface="Aptos"/>
                <a:cs typeface="Aptos"/>
              </a:defRPr>
            </a:pPr>
            <a:r>
              <a:rPr lang="en-US" dirty="0">
                <a:solidFill>
                  <a:srgbClr val="5B7088"/>
                </a:solidFill>
                <a:latin typeface="Aptos"/>
                <a:ea typeface="Aptos"/>
                <a:cs typeface="Aptos"/>
              </a:rPr>
              <a:t>Enterprise </a:t>
            </a:r>
            <a:r>
              <a:rPr lang="en-US" dirty="0" err="1">
                <a:solidFill>
                  <a:srgbClr val="5B7088"/>
                </a:solidFill>
                <a:latin typeface="Aptos"/>
                <a:ea typeface="Aptos"/>
                <a:cs typeface="Aptos"/>
              </a:rPr>
              <a:t>CyberDefense</a:t>
            </a:r>
            <a:r>
              <a:rPr lang="en-US" dirty="0">
                <a:solidFill>
                  <a:srgbClr val="5B7088"/>
                </a:solidFill>
                <a:latin typeface="Aptos"/>
                <a:ea typeface="Aptos"/>
                <a:cs typeface="Aptos"/>
              </a:rPr>
              <a:t>: a Groundhog Day Cycle</a:t>
            </a:r>
            <a:endParaRPr b="0" dirty="0">
              <a:solidFill>
                <a:srgbClr val="5B7088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11" name="cover-subtitle">
            <a:extLst>
              <a:ext uri="{FF2B5EF4-FFF2-40B4-BE49-F238E27FC236}">
                <a16:creationId xmlns:a16="http://schemas.microsoft.com/office/drawing/2014/main" id="{8D07C6EF-973A-1B59-6AFF-7D2E429348BB}"/>
              </a:ext>
            </a:extLst>
          </p:cNvPr>
          <p:cNvSpPr>
            <a:spLocks noGrp="1"/>
          </p:cNvSpPr>
          <p:nvPr/>
        </p:nvSpPr>
        <p:spPr>
          <a:xfrm>
            <a:off x="4137498" y="4691063"/>
            <a:ext cx="5810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en-US" sz="1600" b="1" dirty="0">
                <a:latin typeface="Aptos"/>
                <a:ea typeface="Aptos"/>
                <a:cs typeface="Aptos"/>
              </a:rPr>
              <a:t>John  ILIADIS</a:t>
            </a:r>
          </a:p>
          <a:p>
            <a:pPr algn="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en-US" sz="1600" b="1" dirty="0">
                <a:latin typeface="Aptos"/>
                <a:ea typeface="Aptos"/>
                <a:cs typeface="Aptos"/>
              </a:rPr>
              <a:t>Audit Chair, ISC2 Hellenic Chapter</a:t>
            </a:r>
          </a:p>
          <a:p>
            <a:pPr algn="r">
              <a:defRPr sz="14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lang="en-US" sz="1600" b="1" dirty="0">
                <a:latin typeface="Aptos"/>
                <a:ea typeface="Aptos"/>
                <a:cs typeface="Aptos"/>
              </a:rPr>
              <a:t>IT Infrastructure Director, TEIRESIAS S.A.</a:t>
            </a:r>
          </a:p>
        </p:txBody>
      </p:sp>
      <p:sp>
        <p:nvSpPr>
          <p:cNvPr id="13" name="cover-subtitle">
            <a:extLst>
              <a:ext uri="{FF2B5EF4-FFF2-40B4-BE49-F238E27FC236}">
                <a16:creationId xmlns:a16="http://schemas.microsoft.com/office/drawing/2014/main" id="{2A8B4AAC-003C-5877-7429-7E491378886F}"/>
              </a:ext>
            </a:extLst>
          </p:cNvPr>
          <p:cNvSpPr>
            <a:spLocks noGrp="1"/>
          </p:cNvSpPr>
          <p:nvPr/>
        </p:nvSpPr>
        <p:spPr>
          <a:xfrm>
            <a:off x="7353300" y="4160044"/>
            <a:ext cx="3219450" cy="9429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r">
              <a:defRPr sz="1500" b="0">
                <a:solidFill>
                  <a:srgbClr val="5B7088"/>
                </a:solidFill>
                <a:latin typeface="Aptos"/>
                <a:ea typeface="Aptos"/>
                <a:cs typeface="Aptos"/>
              </a:defRPr>
            </a:pPr>
            <a:r>
              <a:rPr lang="en-US" sz="1300" dirty="0">
                <a:latin typeface="Aptos"/>
                <a:ea typeface="Aptos"/>
                <a:cs typeface="Aptos"/>
              </a:rPr>
              <a:t>John ILIADIS</a:t>
            </a:r>
          </a:p>
          <a:p>
            <a:pPr algn="r">
              <a:defRPr sz="1500" b="0">
                <a:solidFill>
                  <a:srgbClr val="5B7088"/>
                </a:solidFill>
                <a:latin typeface="Aptos"/>
                <a:ea typeface="Aptos"/>
                <a:cs typeface="Aptos"/>
              </a:defRPr>
            </a:pPr>
            <a:r>
              <a:rPr lang="en-US" sz="1300" dirty="0">
                <a:latin typeface="Aptos"/>
                <a:ea typeface="Aptos"/>
                <a:cs typeface="Aptos"/>
              </a:rPr>
              <a:t>IT Infrastructure Director, TEIRESIAS S.A. Audit Chair, ISC2 Hellenic Chapter</a:t>
            </a:r>
          </a:p>
          <a:p>
            <a:pPr algn="r">
              <a:defRPr sz="1500" b="0">
                <a:solidFill>
                  <a:srgbClr val="5B7088"/>
                </a:solidFill>
                <a:latin typeface="Aptos"/>
                <a:ea typeface="Aptos"/>
                <a:cs typeface="Aptos"/>
              </a:defRPr>
            </a:pPr>
            <a:endParaRPr sz="1300" b="0" dirty="0">
              <a:latin typeface="Aptos"/>
              <a:ea typeface="Aptos"/>
              <a:cs typeface="Aptos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EB119047-ED99-E087-2C8E-518FB700E0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000" b="24076"/>
          <a:stretch>
            <a:fillRect/>
          </a:stretch>
        </p:blipFill>
        <p:spPr>
          <a:xfrm>
            <a:off x="0" y="-4763"/>
            <a:ext cx="12191999" cy="40409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8818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6132AF-0B42-D45D-A09E-9C1CD62226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E03FA0DD-52AF-F74F-5798-0FB1D06089AE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ection-text-ground">
            <a:extLst>
              <a:ext uri="{FF2B5EF4-FFF2-40B4-BE49-F238E27FC236}">
                <a16:creationId xmlns:a16="http://schemas.microsoft.com/office/drawing/2014/main" id="{9A04107A-3D13-672B-45B7-579C9D5F203B}"/>
              </a:ext>
            </a:extLst>
          </p:cNvPr>
          <p:cNvSpPr>
            <a:spLocks noGrp="1"/>
          </p:cNvSpPr>
          <p:nvPr/>
        </p:nvSpPr>
        <p:spPr>
          <a:xfrm>
            <a:off x="0" y="539496"/>
            <a:ext cx="5334000" cy="6858000"/>
          </a:xfrm>
          <a:prstGeom prst="rect">
            <a:avLst/>
          </a:prstGeom>
          <a:solidFill>
            <a:srgbClr val="FFFFFF">
              <a:alpha val="92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ection-accent">
            <a:extLst>
              <a:ext uri="{FF2B5EF4-FFF2-40B4-BE49-F238E27FC236}">
                <a16:creationId xmlns:a16="http://schemas.microsoft.com/office/drawing/2014/main" id="{852CB0D5-7DEB-239C-E25F-58D8403F1F0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A8D83E"/>
          </a:solidFill>
          <a:ln w="0">
            <a:noFill/>
            <a:prstDash val="solid"/>
          </a:ln>
        </p:spPr>
        <p:txBody>
          <a:bodyPr/>
          <a:lstStyle/>
          <a:p>
            <a:endParaRPr lang="el-GR" dirty="0"/>
          </a:p>
        </p:txBody>
      </p:sp>
      <p:sp>
        <p:nvSpPr>
          <p:cNvPr id="13" name="agenda-head-0">
            <a:extLst>
              <a:ext uri="{FF2B5EF4-FFF2-40B4-BE49-F238E27FC236}">
                <a16:creationId xmlns:a16="http://schemas.microsoft.com/office/drawing/2014/main" id="{A8C6779C-8A83-B368-5018-1390232C2E26}"/>
              </a:ext>
            </a:extLst>
          </p:cNvPr>
          <p:cNvSpPr>
            <a:spLocks noGrp="1"/>
          </p:cNvSpPr>
          <p:nvPr/>
        </p:nvSpPr>
        <p:spPr>
          <a:xfrm>
            <a:off x="530543" y="1829744"/>
            <a:ext cx="503682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What Groundhog Day?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  <p:sp>
        <p:nvSpPr>
          <p:cNvPr id="19" name="agenda-head-1">
            <a:extLst>
              <a:ext uri="{FF2B5EF4-FFF2-40B4-BE49-F238E27FC236}">
                <a16:creationId xmlns:a16="http://schemas.microsoft.com/office/drawing/2014/main" id="{E4F0A891-1AF7-B41C-9593-46F971B3BCA8}"/>
              </a:ext>
            </a:extLst>
          </p:cNvPr>
          <p:cNvSpPr>
            <a:spLocks noGrp="1"/>
          </p:cNvSpPr>
          <p:nvPr/>
        </p:nvSpPr>
        <p:spPr>
          <a:xfrm>
            <a:off x="530543" y="3656638"/>
            <a:ext cx="4378528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How do I break out of it?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  <p:sp>
        <p:nvSpPr>
          <p:cNvPr id="25" name="agenda-head-2">
            <a:extLst>
              <a:ext uri="{FF2B5EF4-FFF2-40B4-BE49-F238E27FC236}">
                <a16:creationId xmlns:a16="http://schemas.microsoft.com/office/drawing/2014/main" id="{8BA26056-02B9-FD54-7148-33ECC6583E97}"/>
              </a:ext>
            </a:extLst>
          </p:cNvPr>
          <p:cNvSpPr>
            <a:spLocks noGrp="1"/>
          </p:cNvSpPr>
          <p:nvPr/>
        </p:nvSpPr>
        <p:spPr>
          <a:xfrm>
            <a:off x="562927" y="4601137"/>
            <a:ext cx="4655618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How do I survive within it?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  <p:sp>
        <p:nvSpPr>
          <p:cNvPr id="31" name="agenda-head-1">
            <a:extLst>
              <a:ext uri="{FF2B5EF4-FFF2-40B4-BE49-F238E27FC236}">
                <a16:creationId xmlns:a16="http://schemas.microsoft.com/office/drawing/2014/main" id="{C77FCB4A-329E-051F-9C36-1A5D5D23DA3F}"/>
              </a:ext>
            </a:extLst>
          </p:cNvPr>
          <p:cNvSpPr>
            <a:spLocks noGrp="1"/>
          </p:cNvSpPr>
          <p:nvPr/>
        </p:nvSpPr>
        <p:spPr>
          <a:xfrm>
            <a:off x="562927" y="5694795"/>
            <a:ext cx="3695701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Final Remark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  <p:sp>
        <p:nvSpPr>
          <p:cNvPr id="33" name="title-2">
            <a:extLst>
              <a:ext uri="{FF2B5EF4-FFF2-40B4-BE49-F238E27FC236}">
                <a16:creationId xmlns:a16="http://schemas.microsoft.com/office/drawing/2014/main" id="{D79D5AC0-6495-1E23-0F0D-BA11FD4E7E03}"/>
              </a:ext>
            </a:extLst>
          </p:cNvPr>
          <p:cNvSpPr>
            <a:spLocks noGrp="1"/>
          </p:cNvSpPr>
          <p:nvPr/>
        </p:nvSpPr>
        <p:spPr>
          <a:xfrm>
            <a:off x="512922" y="612261"/>
            <a:ext cx="1000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10233E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3600" b="1" dirty="0">
                <a:solidFill>
                  <a:srgbClr val="1357D4"/>
                </a:solidFill>
                <a:latin typeface="Aptos Display"/>
                <a:ea typeface="Aptos Display"/>
                <a:cs typeface="Aptos Display"/>
              </a:rPr>
              <a:t>A</a:t>
            </a:r>
            <a:r>
              <a:rPr sz="3600" b="1" dirty="0">
                <a:solidFill>
                  <a:srgbClr val="1357D4"/>
                </a:solidFill>
                <a:latin typeface="Aptos Display"/>
                <a:ea typeface="Aptos Display"/>
                <a:cs typeface="Aptos Display"/>
              </a:rPr>
              <a:t>t a glance</a:t>
            </a:r>
          </a:p>
        </p:txBody>
      </p:sp>
      <p:sp>
        <p:nvSpPr>
          <p:cNvPr id="5" name="agenda-head-1">
            <a:extLst>
              <a:ext uri="{FF2B5EF4-FFF2-40B4-BE49-F238E27FC236}">
                <a16:creationId xmlns:a16="http://schemas.microsoft.com/office/drawing/2014/main" id="{707D9BB4-3131-971A-3263-02B88ADA3FD4}"/>
              </a:ext>
            </a:extLst>
          </p:cNvPr>
          <p:cNvSpPr>
            <a:spLocks noGrp="1"/>
          </p:cNvSpPr>
          <p:nvPr/>
        </p:nvSpPr>
        <p:spPr>
          <a:xfrm>
            <a:off x="562927" y="2712140"/>
            <a:ext cx="4378528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How do I break into it?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14018856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92C5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-text-ground">
            <a:extLst>
              <a:ext uri="{FF2B5EF4-FFF2-40B4-BE49-F238E27FC236}">
                <a16:creationId xmlns:a16="http://schemas.microsoft.com/office/drawing/2014/main" id="{A1D1F3F0-53E3-4647-9B8C-D6E4B178F7D4}"/>
              </a:ext>
            </a:extLst>
          </p:cNvPr>
          <p:cNvSpPr>
            <a:spLocks noGrp="1"/>
          </p:cNvSpPr>
          <p:nvPr/>
        </p:nvSpPr>
        <p:spPr>
          <a:xfrm>
            <a:off x="-1" y="0"/>
            <a:ext cx="6348985" cy="6858000"/>
          </a:xfrm>
          <a:prstGeom prst="rect">
            <a:avLst/>
          </a:prstGeom>
          <a:solidFill>
            <a:srgbClr val="FFFFFF">
              <a:alpha val="92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ection-accent">
            <a:extLst>
              <a:ext uri="{FF2B5EF4-FFF2-40B4-BE49-F238E27FC236}">
                <a16:creationId xmlns:a16="http://schemas.microsoft.com/office/drawing/2014/main" id="{26CF7817-D530-4AE5-9B22-BD83DE3C00B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A8D83E"/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ection-number">
            <a:extLst>
              <a:ext uri="{FF2B5EF4-FFF2-40B4-BE49-F238E27FC236}">
                <a16:creationId xmlns:a16="http://schemas.microsoft.com/office/drawing/2014/main" id="{4F5BACBD-D2EE-4D2E-AA5C-736EF47AE803}"/>
              </a:ext>
            </a:extLst>
          </p:cNvPr>
          <p:cNvSpPr>
            <a:spLocks noGrp="1"/>
          </p:cNvSpPr>
          <p:nvPr/>
        </p:nvSpPr>
        <p:spPr>
          <a:xfrm>
            <a:off x="619125" y="647700"/>
            <a:ext cx="1428750" cy="904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5700" b="1">
                <a:solidFill>
                  <a:srgbClr val="A8D83E"/>
                </a:solidFill>
                <a:latin typeface="Aptos Display"/>
                <a:ea typeface="Aptos Display"/>
                <a:cs typeface="Aptos Display"/>
              </a:defRPr>
            </a:pPr>
            <a:endParaRPr sz="5700" b="1" dirty="0">
              <a:solidFill>
                <a:srgbClr val="A8D83E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6" name="section-title">
            <a:extLst>
              <a:ext uri="{FF2B5EF4-FFF2-40B4-BE49-F238E27FC236}">
                <a16:creationId xmlns:a16="http://schemas.microsoft.com/office/drawing/2014/main" id="{16F58AA5-F18A-46FF-A0D9-AC7BE2BD5CE6}"/>
              </a:ext>
            </a:extLst>
          </p:cNvPr>
          <p:cNvSpPr>
            <a:spLocks noGrp="1"/>
          </p:cNvSpPr>
          <p:nvPr/>
        </p:nvSpPr>
        <p:spPr>
          <a:xfrm>
            <a:off x="975360" y="2608326"/>
            <a:ext cx="4286250" cy="1428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99697"/>
          </a:bodyPr>
          <a:lstStyle/>
          <a:p>
            <a:pPr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4400" b="1" dirty="0">
                <a:solidFill>
                  <a:srgbClr val="10233E"/>
                </a:solidFill>
                <a:latin typeface="Aptos"/>
                <a:ea typeface="Aptos"/>
                <a:cs typeface="Aptos"/>
              </a:rPr>
              <a:t>What Groundhog Day?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C4FABD99-DEA9-7EEA-3C96-059D85FB3C0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03" r="19118"/>
          <a:stretch>
            <a:fillRect/>
          </a:stretch>
        </p:blipFill>
        <p:spPr>
          <a:xfrm>
            <a:off x="6348984" y="0"/>
            <a:ext cx="584301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575770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7432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4864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6012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9728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1371600"/>
            <a:ext cx="12191695" cy="10972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Rectangle 12"/>
          <p:cNvSpPr/>
          <p:nvPr/>
        </p:nvSpPr>
        <p:spPr>
          <a:xfrm>
            <a:off x="0" y="5486400"/>
            <a:ext cx="12191695" cy="10972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5" name="Rectangle 64"/>
          <p:cNvSpPr/>
          <p:nvPr/>
        </p:nvSpPr>
        <p:spPr>
          <a:xfrm>
            <a:off x="566928" y="4462272"/>
            <a:ext cx="5230368" cy="32004"/>
          </a:xfrm>
          <a:prstGeom prst="rect">
            <a:avLst/>
          </a:prstGeom>
          <a:solidFill>
            <a:srgbClr val="3F8E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6" name="Rectangle 65"/>
          <p:cNvSpPr/>
          <p:nvPr/>
        </p:nvSpPr>
        <p:spPr>
          <a:xfrm>
            <a:off x="6153912" y="4462272"/>
            <a:ext cx="5266944" cy="32004"/>
          </a:xfrm>
          <a:prstGeom prst="rect">
            <a:avLst/>
          </a:prstGeom>
          <a:solidFill>
            <a:srgbClr val="A8D8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7" name="TextBox 66"/>
          <p:cNvSpPr txBox="1"/>
          <p:nvPr/>
        </p:nvSpPr>
        <p:spPr>
          <a:xfrm>
            <a:off x="566928" y="4590288"/>
            <a:ext cx="914400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solidFill>
                  <a:srgbClr val="3F8E44"/>
                </a:solidFill>
                <a:latin typeface="Aptos"/>
              </a:rPr>
              <a:t>PILLAR 1</a:t>
            </a:r>
          </a:p>
        </p:txBody>
      </p:sp>
      <p:sp>
        <p:nvSpPr>
          <p:cNvPr id="68" name="TextBox 67"/>
          <p:cNvSpPr txBox="1"/>
          <p:nvPr/>
        </p:nvSpPr>
        <p:spPr>
          <a:xfrm>
            <a:off x="566928" y="4828032"/>
            <a:ext cx="50749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 dirty="0" err="1">
                <a:solidFill>
                  <a:srgbClr val="10233E"/>
                </a:solidFill>
                <a:latin typeface="Aptos Display"/>
              </a:rPr>
              <a:t>ShieldBreak</a:t>
            </a:r>
            <a:r>
              <a:rPr sz="2000" b="1" dirty="0">
                <a:solidFill>
                  <a:srgbClr val="10233E"/>
                </a:solidFill>
                <a:latin typeface="Aptos Display"/>
              </a:rPr>
              <a:t> — CVE-2026-69414</a:t>
            </a:r>
          </a:p>
        </p:txBody>
      </p:sp>
      <p:sp>
        <p:nvSpPr>
          <p:cNvPr id="69" name="TextBox 68"/>
          <p:cNvSpPr txBox="1"/>
          <p:nvPr/>
        </p:nvSpPr>
        <p:spPr>
          <a:xfrm>
            <a:off x="566928" y="5193792"/>
            <a:ext cx="507492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 dirty="0">
                <a:solidFill>
                  <a:srgbClr val="10233E"/>
                </a:solidFill>
                <a:latin typeface="Aptos"/>
              </a:rPr>
              <a:t>A local elevation-of-privilege flaw in Microsoft Defender’s Malware Protection Engine can move a low-privilege attacker to SYSTEM. 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6153912" y="4590288"/>
            <a:ext cx="914400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A8D83E"/>
                </a:solidFill>
                <a:latin typeface="Aptos"/>
              </a:rPr>
              <a:t>PILLAR 2</a:t>
            </a:r>
          </a:p>
        </p:txBody>
      </p:sp>
      <p:sp>
        <p:nvSpPr>
          <p:cNvPr id="71" name="TextBox 70"/>
          <p:cNvSpPr txBox="1"/>
          <p:nvPr/>
        </p:nvSpPr>
        <p:spPr>
          <a:xfrm>
            <a:off x="6153912" y="4828032"/>
            <a:ext cx="5074920" cy="29260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00" b="1">
                <a:solidFill>
                  <a:srgbClr val="10233E"/>
                </a:solidFill>
                <a:latin typeface="Aptos Display"/>
              </a:rPr>
              <a:t>Signed-Driver Trust Abuse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6153912" y="5193792"/>
            <a:ext cx="5074920" cy="6126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400" b="0">
                <a:solidFill>
                  <a:srgbClr val="10233E"/>
                </a:solidFill>
                <a:latin typeface="Aptos"/>
              </a:rPr>
              <a:t>GodDamn ransomware used the malicious Microsoft-signed PoisonX driver to disable endpoint defenses. Fox Tempest separately showed how fraudulent signing can industrialize the same trust-chain weakness.</a:t>
            </a:r>
          </a:p>
        </p:txBody>
      </p:sp>
      <p:pic>
        <p:nvPicPr>
          <p:cNvPr id="75" name="Picture 74">
            <a:extLst>
              <a:ext uri="{FF2B5EF4-FFF2-40B4-BE49-F238E27FC236}">
                <a16:creationId xmlns:a16="http://schemas.microsoft.com/office/drawing/2014/main" id="{323688EA-04F1-7BA8-AC48-0C20114335F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48700" y="1269501"/>
            <a:ext cx="8410424" cy="3153909"/>
          </a:xfrm>
          <a:prstGeom prst="rect">
            <a:avLst/>
          </a:prstGeom>
        </p:spPr>
      </p:pic>
      <p:pic>
        <p:nvPicPr>
          <p:cNvPr id="76" name="Picture 75">
            <a:extLst>
              <a:ext uri="{FF2B5EF4-FFF2-40B4-BE49-F238E27FC236}">
                <a16:creationId xmlns:a16="http://schemas.microsoft.com/office/drawing/2014/main" id="{F8C053C4-DDD2-1E64-10EB-3911D847D4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0" t="31359" r="2980" b="30053"/>
          <a:stretch>
            <a:fillRect/>
          </a:stretch>
        </p:blipFill>
        <p:spPr>
          <a:xfrm>
            <a:off x="209644" y="138690"/>
            <a:ext cx="2432972" cy="352800"/>
          </a:xfrm>
          <a:prstGeom prst="rect">
            <a:avLst/>
          </a:prstGeom>
        </p:spPr>
      </p:pic>
      <p:sp>
        <p:nvSpPr>
          <p:cNvPr id="78" name="TextBox 77">
            <a:extLst>
              <a:ext uri="{FF2B5EF4-FFF2-40B4-BE49-F238E27FC236}">
                <a16:creationId xmlns:a16="http://schemas.microsoft.com/office/drawing/2014/main" id="{18CA24DA-BD62-D846-898E-22B470159C06}"/>
              </a:ext>
            </a:extLst>
          </p:cNvPr>
          <p:cNvSpPr txBox="1"/>
          <p:nvPr/>
        </p:nvSpPr>
        <p:spPr>
          <a:xfrm>
            <a:off x="431292" y="717735"/>
            <a:ext cx="9599676" cy="92333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3000" b="1" dirty="0">
                <a:solidFill>
                  <a:srgbClr val="10233E"/>
                </a:solidFill>
                <a:latin typeface="Aptos Display"/>
              </a:rPr>
              <a:t>Endpoint Controls:  Exploited to Blind Us</a:t>
            </a:r>
          </a:p>
          <a:p>
            <a:pPr algn="l"/>
            <a:endParaRPr lang="en-US" sz="3000" b="1" dirty="0">
              <a:solidFill>
                <a:srgbClr val="10233E"/>
              </a:solidFill>
              <a:latin typeface="Aptos Display"/>
            </a:endParaRPr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21E2036E-B873-099B-5916-5AE75866066A}"/>
              </a:ext>
            </a:extLst>
          </p:cNvPr>
          <p:cNvSpPr/>
          <p:nvPr/>
        </p:nvSpPr>
        <p:spPr>
          <a:xfrm>
            <a:off x="431292" y="1206275"/>
            <a:ext cx="1417320" cy="41148"/>
          </a:xfrm>
          <a:prstGeom prst="rect">
            <a:avLst/>
          </a:prstGeom>
          <a:solidFill>
            <a:srgbClr val="A8D8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rgbClr val="A8D83E"/>
              </a:solidFill>
              <a:highlight>
                <a:srgbClr val="A8D83E"/>
              </a:highlight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31292" y="717735"/>
            <a:ext cx="1088136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lang="en-US" sz="3000" b="1" dirty="0">
                <a:solidFill>
                  <a:srgbClr val="10233E"/>
                </a:solidFill>
                <a:latin typeface="Aptos Display"/>
              </a:rPr>
              <a:t>Operational Triage is Collapsing Under Historic Volume</a:t>
            </a:r>
          </a:p>
        </p:txBody>
      </p:sp>
      <p:sp>
        <p:nvSpPr>
          <p:cNvPr id="4" name="Rectangle 3"/>
          <p:cNvSpPr/>
          <p:nvPr/>
        </p:nvSpPr>
        <p:spPr>
          <a:xfrm>
            <a:off x="431292" y="1206275"/>
            <a:ext cx="1417320" cy="41148"/>
          </a:xfrm>
          <a:prstGeom prst="rect">
            <a:avLst/>
          </a:prstGeom>
          <a:solidFill>
            <a:srgbClr val="A8D8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rgbClr val="A8D83E"/>
              </a:solidFill>
              <a:highlight>
                <a:srgbClr val="A8D83E"/>
              </a:highlight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E2B00263-8A75-5741-FA97-BA2D9E1DC3F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39" t="32643" r="2461" b="28873"/>
          <a:stretch>
            <a:fillRect/>
          </a:stretch>
        </p:blipFill>
        <p:spPr>
          <a:xfrm>
            <a:off x="180535" y="128836"/>
            <a:ext cx="2438840" cy="351765"/>
          </a:xfrm>
          <a:prstGeom prst="rect">
            <a:avLst/>
          </a:prstGeom>
        </p:spPr>
      </p:pic>
      <p:sp>
        <p:nvSpPr>
          <p:cNvPr id="35" name="TextBox 34">
            <a:extLst>
              <a:ext uri="{FF2B5EF4-FFF2-40B4-BE49-F238E27FC236}">
                <a16:creationId xmlns:a16="http://schemas.microsoft.com/office/drawing/2014/main" id="{A46F065B-F0B0-FA62-64F7-B4643E8A5B58}"/>
              </a:ext>
            </a:extLst>
          </p:cNvPr>
          <p:cNvSpPr txBox="1"/>
          <p:nvPr/>
        </p:nvSpPr>
        <p:spPr>
          <a:xfrm>
            <a:off x="180535" y="6577800"/>
            <a:ext cx="9875520" cy="12311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/>
            <a:r>
              <a:rPr sz="800" b="0" i="1" dirty="0">
                <a:solidFill>
                  <a:srgbClr val="5F7489"/>
                </a:solidFill>
                <a:latin typeface="Aptos"/>
              </a:rPr>
              <a:t>Sources:</a:t>
            </a:r>
            <a:r>
              <a:rPr lang="en-US" sz="800" b="0" i="1" dirty="0">
                <a:solidFill>
                  <a:srgbClr val="5F7489"/>
                </a:solidFill>
                <a:latin typeface="Aptos"/>
              </a:rPr>
              <a:t> https://www.bleepingcomputer.com/tag/patch-tuesday/</a:t>
            </a:r>
            <a:endParaRPr sz="800" b="0" i="1" dirty="0">
              <a:solidFill>
                <a:srgbClr val="5F7489"/>
              </a:solidFill>
              <a:latin typeface="Apto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5A5B703-7B95-328F-BBCF-6B6CE8D2B74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81" t="16238" r="1064" b="4725"/>
          <a:stretch>
            <a:fillRect/>
          </a:stretch>
        </p:blipFill>
        <p:spPr>
          <a:xfrm>
            <a:off x="1158240" y="1806419"/>
            <a:ext cx="9875520" cy="400455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7432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4864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6012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9728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2743200"/>
            <a:ext cx="12191695" cy="10972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4114800"/>
            <a:ext cx="12191695" cy="10972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2" name="Rectangle 21"/>
          <p:cNvSpPr/>
          <p:nvPr/>
        </p:nvSpPr>
        <p:spPr>
          <a:xfrm>
            <a:off x="566928" y="1847088"/>
            <a:ext cx="10991088" cy="16459"/>
          </a:xfrm>
          <a:prstGeom prst="rect">
            <a:avLst/>
          </a:prstGeom>
          <a:solidFill>
            <a:srgbClr val="DAE5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Rectangle 22"/>
          <p:cNvSpPr/>
          <p:nvPr/>
        </p:nvSpPr>
        <p:spPr>
          <a:xfrm>
            <a:off x="2907792" y="1591056"/>
            <a:ext cx="12801" cy="4507992"/>
          </a:xfrm>
          <a:prstGeom prst="rect">
            <a:avLst/>
          </a:prstGeom>
          <a:solidFill>
            <a:srgbClr val="DAE5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Rectangle 23"/>
          <p:cNvSpPr/>
          <p:nvPr/>
        </p:nvSpPr>
        <p:spPr>
          <a:xfrm>
            <a:off x="6656832" y="1591056"/>
            <a:ext cx="12801" cy="4507992"/>
          </a:xfrm>
          <a:prstGeom prst="rect">
            <a:avLst/>
          </a:prstGeom>
          <a:solidFill>
            <a:srgbClr val="DAE5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5" name="Rectangle 24"/>
          <p:cNvSpPr/>
          <p:nvPr/>
        </p:nvSpPr>
        <p:spPr>
          <a:xfrm>
            <a:off x="566928" y="1938528"/>
            <a:ext cx="68580" cy="1261872"/>
          </a:xfrm>
          <a:prstGeom prst="rect">
            <a:avLst/>
          </a:prstGeom>
          <a:solidFill>
            <a:srgbClr val="3F8E4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6" name="TextBox 25"/>
          <p:cNvSpPr txBox="1"/>
          <p:nvPr/>
        </p:nvSpPr>
        <p:spPr>
          <a:xfrm>
            <a:off x="749808" y="1956816"/>
            <a:ext cx="384048" cy="153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solidFill>
                  <a:srgbClr val="3F8E44"/>
                </a:solidFill>
                <a:latin typeface="Aptos"/>
              </a:rPr>
              <a:t>01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1170432" y="1956816"/>
            <a:ext cx="1591056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>
                <a:solidFill>
                  <a:srgbClr val="3F8E44"/>
                </a:solidFill>
                <a:latin typeface="Aptos"/>
              </a:rPr>
              <a:t>THIRD-PARTY HR SaaS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749808" y="2212848"/>
            <a:ext cx="1975104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0233E"/>
                </a:solidFill>
                <a:latin typeface="Aptos Display"/>
              </a:rPr>
              <a:t>TinyPulse / Nintendo of America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3108960" y="2110704"/>
            <a:ext cx="3273552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0" dirty="0">
                <a:solidFill>
                  <a:srgbClr val="10233E"/>
                </a:solidFill>
                <a:latin typeface="Aptos"/>
              </a:rPr>
              <a:t>Attackers compromised </a:t>
            </a:r>
            <a:r>
              <a:rPr sz="1400" b="0" dirty="0" err="1">
                <a:solidFill>
                  <a:srgbClr val="10233E"/>
                </a:solidFill>
                <a:latin typeface="Aptos"/>
              </a:rPr>
              <a:t>TinyPulse</a:t>
            </a:r>
            <a:r>
              <a:rPr sz="1400" b="0" dirty="0">
                <a:solidFill>
                  <a:srgbClr val="10233E"/>
                </a:solidFill>
                <a:latin typeface="Aptos"/>
              </a:rPr>
              <a:t>, the employee-survey service used inside Nintendo of America.</a:t>
            </a:r>
            <a:r>
              <a:rPr lang="en-US" sz="1400" dirty="0">
                <a:solidFill>
                  <a:srgbClr val="10233E"/>
                </a:solidFill>
                <a:latin typeface="Aptos"/>
              </a:rPr>
              <a:t> Survey content compromised. </a:t>
            </a:r>
            <a:endParaRPr sz="1400" b="0" dirty="0">
              <a:solidFill>
                <a:srgbClr val="10233E"/>
              </a:solidFill>
              <a:latin typeface="Aptos"/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566928" y="3273552"/>
            <a:ext cx="10991088" cy="16459"/>
          </a:xfrm>
          <a:prstGeom prst="rect">
            <a:avLst/>
          </a:prstGeom>
          <a:solidFill>
            <a:srgbClr val="DAE5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2" name="Rectangle 31"/>
          <p:cNvSpPr/>
          <p:nvPr/>
        </p:nvSpPr>
        <p:spPr>
          <a:xfrm>
            <a:off x="566928" y="3346704"/>
            <a:ext cx="68580" cy="1261872"/>
          </a:xfrm>
          <a:prstGeom prst="rect">
            <a:avLst/>
          </a:prstGeom>
          <a:solidFill>
            <a:srgbClr val="A8D8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3" name="TextBox 32"/>
          <p:cNvSpPr txBox="1"/>
          <p:nvPr/>
        </p:nvSpPr>
        <p:spPr>
          <a:xfrm>
            <a:off x="749808" y="3364992"/>
            <a:ext cx="384048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A8D83E"/>
                </a:solidFill>
                <a:latin typeface="Aptos"/>
              </a:rPr>
              <a:t>02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1170432" y="3364992"/>
            <a:ext cx="1591056" cy="1737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 dirty="0">
                <a:solidFill>
                  <a:srgbClr val="A8D83E"/>
                </a:solidFill>
                <a:latin typeface="Aptos"/>
              </a:rPr>
              <a:t>FULFILLMENT PARTNER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49808" y="3621024"/>
            <a:ext cx="1975104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0233E"/>
                </a:solidFill>
                <a:latin typeface="Aptos Display"/>
              </a:rPr>
              <a:t>CEVA Logistics Cascade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3127248" y="3604641"/>
            <a:ext cx="3273552" cy="86177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00" b="0" dirty="0">
                <a:solidFill>
                  <a:srgbClr val="10233E"/>
                </a:solidFill>
                <a:latin typeface="Aptos"/>
              </a:rPr>
              <a:t>A cyber intrusion disrupted contract-logistics operations across eight European warehouses.</a:t>
            </a:r>
            <a:r>
              <a:rPr lang="en-US" sz="1400" dirty="0">
                <a:solidFill>
                  <a:srgbClr val="10233E"/>
                </a:solidFill>
                <a:latin typeface="Aptos"/>
              </a:rPr>
              <a:t> Delivery data flowed outward to downstream customers.</a:t>
            </a:r>
          </a:p>
        </p:txBody>
      </p:sp>
      <p:sp>
        <p:nvSpPr>
          <p:cNvPr id="38" name="Rectangle 37"/>
          <p:cNvSpPr/>
          <p:nvPr/>
        </p:nvSpPr>
        <p:spPr>
          <a:xfrm>
            <a:off x="566928" y="4681728"/>
            <a:ext cx="10991088" cy="16459"/>
          </a:xfrm>
          <a:prstGeom prst="rect">
            <a:avLst/>
          </a:prstGeom>
          <a:solidFill>
            <a:srgbClr val="DAE5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566928" y="4754880"/>
            <a:ext cx="68580" cy="1261872"/>
          </a:xfrm>
          <a:prstGeom prst="rect">
            <a:avLst/>
          </a:prstGeom>
          <a:solidFill>
            <a:srgbClr val="1357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749808" y="4773168"/>
            <a:ext cx="384048" cy="18288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357D4"/>
                </a:solidFill>
                <a:latin typeface="Aptos"/>
              </a:rPr>
              <a:t>03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170432" y="4773168"/>
            <a:ext cx="1591056" cy="17373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357D4"/>
                </a:solidFill>
                <a:latin typeface="Aptos"/>
              </a:rPr>
              <a:t>OPEN-SOURCE DEPENDENCY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749808" y="5029200"/>
            <a:ext cx="1975104" cy="4572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00" b="1">
                <a:solidFill>
                  <a:srgbClr val="10233E"/>
                </a:solidFill>
                <a:latin typeface="Aptos Display"/>
              </a:rPr>
              <a:t>ChainDrop npm Poisoning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3127248" y="4809744"/>
            <a:ext cx="3273552" cy="133882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sz="1450" b="0" dirty="0">
                <a:solidFill>
                  <a:srgbClr val="10233E"/>
                </a:solidFill>
                <a:latin typeface="Aptos"/>
              </a:rPr>
              <a:t>A compromised maintainer token pushed malicious code into </a:t>
            </a:r>
            <a:r>
              <a:rPr sz="1450" b="0" dirty="0" err="1">
                <a:solidFill>
                  <a:srgbClr val="10233E"/>
                </a:solidFill>
                <a:latin typeface="Aptos"/>
              </a:rPr>
              <a:t>Keyv</a:t>
            </a:r>
            <a:r>
              <a:rPr sz="1450" b="0" dirty="0">
                <a:solidFill>
                  <a:srgbClr val="10233E"/>
                </a:solidFill>
                <a:latin typeface="Aptos"/>
              </a:rPr>
              <a:t> and Cacheable; legitimate release workflows published it with valid provenance.</a:t>
            </a:r>
            <a:r>
              <a:rPr lang="en-US" sz="1450" dirty="0">
                <a:solidFill>
                  <a:srgbClr val="10233E"/>
                </a:solidFill>
                <a:latin typeface="Aptos"/>
              </a:rPr>
              <a:t> A credential stealer harvested various secrets.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450" b="0" dirty="0">
              <a:solidFill>
                <a:srgbClr val="10233E"/>
              </a:solidFill>
              <a:latin typeface="Aptos"/>
            </a:endParaRPr>
          </a:p>
        </p:txBody>
      </p:sp>
      <p:sp>
        <p:nvSpPr>
          <p:cNvPr id="45" name="Rectangle 44"/>
          <p:cNvSpPr/>
          <p:nvPr/>
        </p:nvSpPr>
        <p:spPr>
          <a:xfrm>
            <a:off x="566928" y="6089904"/>
            <a:ext cx="10991088" cy="16459"/>
          </a:xfrm>
          <a:prstGeom prst="rect">
            <a:avLst/>
          </a:prstGeom>
          <a:solidFill>
            <a:srgbClr val="DAE5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28E12570-8FA8-B309-C96E-A8B02DE5DFC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10116" y="2463212"/>
            <a:ext cx="5453844" cy="2726922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889CC3F9-8528-B1B9-1F80-635499EDBF4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59" t="31399" r="1916" b="35284"/>
          <a:stretch>
            <a:fillRect/>
          </a:stretch>
        </p:blipFill>
        <p:spPr>
          <a:xfrm>
            <a:off x="238416" y="105699"/>
            <a:ext cx="2614512" cy="324000"/>
          </a:xfrm>
          <a:prstGeom prst="rect">
            <a:avLst/>
          </a:prstGeom>
        </p:spPr>
      </p:pic>
      <p:sp>
        <p:nvSpPr>
          <p:cNvPr id="54" name="TextBox 53">
            <a:extLst>
              <a:ext uri="{FF2B5EF4-FFF2-40B4-BE49-F238E27FC236}">
                <a16:creationId xmlns:a16="http://schemas.microsoft.com/office/drawing/2014/main" id="{7B80A0D0-5E09-B5BE-6CFD-EC697B6E3F97}"/>
              </a:ext>
            </a:extLst>
          </p:cNvPr>
          <p:cNvSpPr txBox="1"/>
          <p:nvPr/>
        </p:nvSpPr>
        <p:spPr>
          <a:xfrm>
            <a:off x="431292" y="717735"/>
            <a:ext cx="10881360" cy="492443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3200" b="1" dirty="0">
                <a:solidFill>
                  <a:srgbClr val="10233E"/>
                </a:solidFill>
                <a:latin typeface="Aptos Display"/>
              </a:rPr>
              <a:t>Perimeter Nullified When Suppliers Failed</a:t>
            </a: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35F082DA-FAC3-0D7A-F4A9-CAFB9EB897BF}"/>
              </a:ext>
            </a:extLst>
          </p:cNvPr>
          <p:cNvSpPr/>
          <p:nvPr/>
        </p:nvSpPr>
        <p:spPr>
          <a:xfrm>
            <a:off x="431292" y="1206275"/>
            <a:ext cx="1417320" cy="41148"/>
          </a:xfrm>
          <a:prstGeom prst="rect">
            <a:avLst/>
          </a:prstGeom>
          <a:solidFill>
            <a:srgbClr val="A8D8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rgbClr val="A8D83E"/>
              </a:solidFill>
              <a:highlight>
                <a:srgbClr val="A8D83E"/>
              </a:highlight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Connector 1"/>
          <p:cNvCxnSpPr/>
          <p:nvPr/>
        </p:nvCxnSpPr>
        <p:spPr>
          <a:xfrm>
            <a:off x="59436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" name="Connector 2"/>
          <p:cNvCxnSpPr/>
          <p:nvPr/>
        </p:nvCxnSpPr>
        <p:spPr>
          <a:xfrm>
            <a:off x="109728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" name="Connector 3"/>
          <p:cNvCxnSpPr/>
          <p:nvPr/>
        </p:nvCxnSpPr>
        <p:spPr>
          <a:xfrm>
            <a:off x="160020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" name="Connector 4"/>
          <p:cNvCxnSpPr/>
          <p:nvPr/>
        </p:nvCxnSpPr>
        <p:spPr>
          <a:xfrm>
            <a:off x="210312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" name="Connector 5"/>
          <p:cNvCxnSpPr/>
          <p:nvPr/>
        </p:nvCxnSpPr>
        <p:spPr>
          <a:xfrm>
            <a:off x="260604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Connector 6"/>
          <p:cNvCxnSpPr/>
          <p:nvPr/>
        </p:nvCxnSpPr>
        <p:spPr>
          <a:xfrm>
            <a:off x="310896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Connector 7"/>
          <p:cNvCxnSpPr/>
          <p:nvPr/>
        </p:nvCxnSpPr>
        <p:spPr>
          <a:xfrm>
            <a:off x="361188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Connector 8"/>
          <p:cNvCxnSpPr/>
          <p:nvPr/>
        </p:nvCxnSpPr>
        <p:spPr>
          <a:xfrm>
            <a:off x="411480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Connector 9"/>
          <p:cNvCxnSpPr/>
          <p:nvPr/>
        </p:nvCxnSpPr>
        <p:spPr>
          <a:xfrm>
            <a:off x="461772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1" name="Connector 10"/>
          <p:cNvCxnSpPr/>
          <p:nvPr/>
        </p:nvCxnSpPr>
        <p:spPr>
          <a:xfrm>
            <a:off x="512064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Connector 11"/>
          <p:cNvCxnSpPr/>
          <p:nvPr/>
        </p:nvCxnSpPr>
        <p:spPr>
          <a:xfrm>
            <a:off x="562356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Connector 12"/>
          <p:cNvCxnSpPr/>
          <p:nvPr/>
        </p:nvCxnSpPr>
        <p:spPr>
          <a:xfrm>
            <a:off x="612648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Connector 13"/>
          <p:cNvCxnSpPr/>
          <p:nvPr/>
        </p:nvCxnSpPr>
        <p:spPr>
          <a:xfrm>
            <a:off x="662940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5" name="Connector 14"/>
          <p:cNvCxnSpPr/>
          <p:nvPr/>
        </p:nvCxnSpPr>
        <p:spPr>
          <a:xfrm>
            <a:off x="713232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Connector 15"/>
          <p:cNvCxnSpPr/>
          <p:nvPr/>
        </p:nvCxnSpPr>
        <p:spPr>
          <a:xfrm>
            <a:off x="763524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Connector 16"/>
          <p:cNvCxnSpPr/>
          <p:nvPr/>
        </p:nvCxnSpPr>
        <p:spPr>
          <a:xfrm>
            <a:off x="813816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Connector 17"/>
          <p:cNvCxnSpPr/>
          <p:nvPr/>
        </p:nvCxnSpPr>
        <p:spPr>
          <a:xfrm>
            <a:off x="864108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Connector 18"/>
          <p:cNvCxnSpPr/>
          <p:nvPr/>
        </p:nvCxnSpPr>
        <p:spPr>
          <a:xfrm>
            <a:off x="914400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Connector 19"/>
          <p:cNvCxnSpPr/>
          <p:nvPr/>
        </p:nvCxnSpPr>
        <p:spPr>
          <a:xfrm>
            <a:off x="964692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Connector 20"/>
          <p:cNvCxnSpPr/>
          <p:nvPr/>
        </p:nvCxnSpPr>
        <p:spPr>
          <a:xfrm>
            <a:off x="1014984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Connector 21"/>
          <p:cNvCxnSpPr/>
          <p:nvPr/>
        </p:nvCxnSpPr>
        <p:spPr>
          <a:xfrm>
            <a:off x="1065276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Connector 22"/>
          <p:cNvCxnSpPr/>
          <p:nvPr/>
        </p:nvCxnSpPr>
        <p:spPr>
          <a:xfrm>
            <a:off x="11155680" y="1444752"/>
            <a:ext cx="0" cy="4352544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4" name="Connector 23"/>
          <p:cNvCxnSpPr/>
          <p:nvPr/>
        </p:nvCxnSpPr>
        <p:spPr>
          <a:xfrm>
            <a:off x="413004" y="3579048"/>
            <a:ext cx="11082528" cy="0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5" name="Connector 24"/>
          <p:cNvCxnSpPr/>
          <p:nvPr/>
        </p:nvCxnSpPr>
        <p:spPr>
          <a:xfrm>
            <a:off x="413004" y="4008815"/>
            <a:ext cx="11082528" cy="0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Connector 25"/>
          <p:cNvCxnSpPr/>
          <p:nvPr/>
        </p:nvCxnSpPr>
        <p:spPr>
          <a:xfrm>
            <a:off x="413004" y="4438584"/>
            <a:ext cx="11082528" cy="0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Connector 26"/>
          <p:cNvCxnSpPr/>
          <p:nvPr/>
        </p:nvCxnSpPr>
        <p:spPr>
          <a:xfrm>
            <a:off x="413004" y="4868352"/>
            <a:ext cx="11082528" cy="0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8" name="Connector 27"/>
          <p:cNvCxnSpPr/>
          <p:nvPr/>
        </p:nvCxnSpPr>
        <p:spPr>
          <a:xfrm>
            <a:off x="413004" y="5298120"/>
            <a:ext cx="11082528" cy="0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9" name="Connector 28"/>
          <p:cNvCxnSpPr/>
          <p:nvPr/>
        </p:nvCxnSpPr>
        <p:spPr>
          <a:xfrm>
            <a:off x="413004" y="5727887"/>
            <a:ext cx="11082528" cy="0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Connector 29"/>
          <p:cNvCxnSpPr/>
          <p:nvPr/>
        </p:nvCxnSpPr>
        <p:spPr>
          <a:xfrm>
            <a:off x="413004" y="6157656"/>
            <a:ext cx="11082528" cy="0"/>
          </a:xfrm>
          <a:prstGeom prst="line">
            <a:avLst/>
          </a:prstGeom>
          <a:ln w="4445">
            <a:solidFill>
              <a:srgbClr val="DDEAF7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Rectangle 40"/>
          <p:cNvSpPr/>
          <p:nvPr/>
        </p:nvSpPr>
        <p:spPr>
          <a:xfrm>
            <a:off x="431292" y="3871656"/>
            <a:ext cx="5925312" cy="2542032"/>
          </a:xfrm>
          <a:prstGeom prst="rect">
            <a:avLst/>
          </a:prstGeom>
          <a:solidFill>
            <a:srgbClr val="F2F7FD"/>
          </a:solidFill>
          <a:ln w="12700">
            <a:solidFill>
              <a:srgbClr val="1357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2" name="Rectangle 41"/>
          <p:cNvSpPr/>
          <p:nvPr/>
        </p:nvSpPr>
        <p:spPr>
          <a:xfrm>
            <a:off x="6356604" y="3871656"/>
            <a:ext cx="5093208" cy="2542032"/>
          </a:xfrm>
          <a:prstGeom prst="rect">
            <a:avLst/>
          </a:prstGeom>
          <a:solidFill>
            <a:srgbClr val="F7FBEF"/>
          </a:solidFill>
          <a:ln w="12700">
            <a:solidFill>
              <a:srgbClr val="A8D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3" name="TextBox 42"/>
          <p:cNvSpPr txBox="1"/>
          <p:nvPr/>
        </p:nvSpPr>
        <p:spPr>
          <a:xfrm>
            <a:off x="623316" y="4008815"/>
            <a:ext cx="53949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1357D4"/>
                </a:solidFill>
                <a:latin typeface="Aptos"/>
              </a:rPr>
              <a:t>ZONE A / DISTRIBUTED ENERGY + CARRIER TRANSPORT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6548628" y="4008815"/>
            <a:ext cx="4480560" cy="20116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00" b="1">
                <a:solidFill>
                  <a:srgbClr val="678A16"/>
                </a:solidFill>
                <a:latin typeface="Aptos"/>
              </a:rPr>
              <a:t>ZONE B / CHP INDUSTRIAL CONTROL</a:t>
            </a:r>
          </a:p>
        </p:txBody>
      </p:sp>
      <p:sp>
        <p:nvSpPr>
          <p:cNvPr id="45" name="Rectangle 44"/>
          <p:cNvSpPr/>
          <p:nvPr/>
        </p:nvSpPr>
        <p:spPr>
          <a:xfrm>
            <a:off x="669036" y="4365432"/>
            <a:ext cx="1993392" cy="1161288"/>
          </a:xfrm>
          <a:prstGeom prst="rect">
            <a:avLst/>
          </a:prstGeom>
          <a:solidFill>
            <a:srgbClr val="FFFFFF"/>
          </a:solidFill>
          <a:ln w="17780">
            <a:solidFill>
              <a:srgbClr val="1357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6" name="Rectangle 45"/>
          <p:cNvSpPr/>
          <p:nvPr/>
        </p:nvSpPr>
        <p:spPr>
          <a:xfrm>
            <a:off x="669036" y="4365432"/>
            <a:ext cx="64008" cy="1161288"/>
          </a:xfrm>
          <a:prstGeom prst="rect">
            <a:avLst/>
          </a:prstGeom>
          <a:solidFill>
            <a:srgbClr val="1357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7" name="TextBox 46"/>
          <p:cNvSpPr txBox="1"/>
          <p:nvPr/>
        </p:nvSpPr>
        <p:spPr>
          <a:xfrm>
            <a:off x="815340" y="4475160"/>
            <a:ext cx="1719072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357D4"/>
                </a:solidFill>
                <a:latin typeface="Aptos"/>
              </a:rPr>
              <a:t>INITIAL FOOTHOLD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15340" y="4694616"/>
            <a:ext cx="1719072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0233E"/>
                </a:solidFill>
                <a:latin typeface="Aptos"/>
              </a:rPr>
              <a:t>Wind-farm network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815340" y="5005511"/>
            <a:ext cx="1719072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B7088"/>
                </a:solidFill>
                <a:latin typeface="Aptos"/>
              </a:rPr>
              <a:t>Compromised remote environment</a:t>
            </a:r>
          </a:p>
        </p:txBody>
      </p:sp>
      <p:sp>
        <p:nvSpPr>
          <p:cNvPr id="50" name="Rectangle 49"/>
          <p:cNvSpPr/>
          <p:nvPr/>
        </p:nvSpPr>
        <p:spPr>
          <a:xfrm>
            <a:off x="3028188" y="4365432"/>
            <a:ext cx="2103120" cy="1161288"/>
          </a:xfrm>
          <a:prstGeom prst="rect">
            <a:avLst/>
          </a:prstGeom>
          <a:solidFill>
            <a:srgbClr val="FFFFFF"/>
          </a:solidFill>
          <a:ln w="17780">
            <a:solidFill>
              <a:srgbClr val="1357D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1" name="Rectangle 50"/>
          <p:cNvSpPr/>
          <p:nvPr/>
        </p:nvSpPr>
        <p:spPr>
          <a:xfrm>
            <a:off x="3028188" y="4365432"/>
            <a:ext cx="64008" cy="1161288"/>
          </a:xfrm>
          <a:prstGeom prst="rect">
            <a:avLst/>
          </a:prstGeom>
          <a:solidFill>
            <a:srgbClr val="1357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2" name="TextBox 51"/>
          <p:cNvSpPr txBox="1"/>
          <p:nvPr/>
        </p:nvSpPr>
        <p:spPr>
          <a:xfrm>
            <a:off x="3174492" y="4475160"/>
            <a:ext cx="1828799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1357D4"/>
                </a:solidFill>
                <a:latin typeface="Aptos"/>
              </a:rPr>
              <a:t>TRUSTED TRANSPORT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3174492" y="4694616"/>
            <a:ext cx="1828799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0233E"/>
                </a:solidFill>
                <a:latin typeface="Aptos"/>
              </a:rPr>
              <a:t>Private APN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3174492" y="5005511"/>
            <a:ext cx="1828799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B7088"/>
                </a:solidFill>
                <a:latin typeface="Aptos"/>
              </a:rPr>
              <a:t>Client-to-client traffic allowed</a:t>
            </a:r>
          </a:p>
        </p:txBody>
      </p:sp>
      <p:sp>
        <p:nvSpPr>
          <p:cNvPr id="55" name="Rectangle 54"/>
          <p:cNvSpPr/>
          <p:nvPr/>
        </p:nvSpPr>
        <p:spPr>
          <a:xfrm>
            <a:off x="6649212" y="4365432"/>
            <a:ext cx="1920240" cy="1161288"/>
          </a:xfrm>
          <a:prstGeom prst="rect">
            <a:avLst/>
          </a:prstGeom>
          <a:solidFill>
            <a:srgbClr val="FFFFFF"/>
          </a:solidFill>
          <a:ln w="17780">
            <a:solidFill>
              <a:srgbClr val="A8D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6" name="Rectangle 55"/>
          <p:cNvSpPr/>
          <p:nvPr/>
        </p:nvSpPr>
        <p:spPr>
          <a:xfrm>
            <a:off x="6649212" y="4365432"/>
            <a:ext cx="64008" cy="1161288"/>
          </a:xfrm>
          <a:prstGeom prst="rect">
            <a:avLst/>
          </a:prstGeom>
          <a:solidFill>
            <a:srgbClr val="A8D8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7" name="TextBox 56"/>
          <p:cNvSpPr txBox="1"/>
          <p:nvPr/>
        </p:nvSpPr>
        <p:spPr>
          <a:xfrm>
            <a:off x="6795516" y="4475160"/>
            <a:ext cx="1645920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A8D83E"/>
                </a:solidFill>
                <a:latin typeface="Aptos"/>
              </a:rPr>
              <a:t>OT ENTRY</a:t>
            </a:r>
          </a:p>
        </p:txBody>
      </p:sp>
      <p:sp>
        <p:nvSpPr>
          <p:cNvPr id="58" name="TextBox 57"/>
          <p:cNvSpPr txBox="1"/>
          <p:nvPr/>
        </p:nvSpPr>
        <p:spPr>
          <a:xfrm>
            <a:off x="6795516" y="4694616"/>
            <a:ext cx="1645920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0233E"/>
                </a:solidFill>
                <a:latin typeface="Aptos"/>
              </a:rPr>
              <a:t>WAGO controller</a:t>
            </a:r>
          </a:p>
        </p:txBody>
      </p:sp>
      <p:sp>
        <p:nvSpPr>
          <p:cNvPr id="59" name="TextBox 58"/>
          <p:cNvSpPr txBox="1"/>
          <p:nvPr/>
        </p:nvSpPr>
        <p:spPr>
          <a:xfrm>
            <a:off x="6795516" y="5005511"/>
            <a:ext cx="1645920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B7088"/>
                </a:solidFill>
                <a:latin typeface="Aptos"/>
              </a:rPr>
              <a:t>Reachable through shared APN</a:t>
            </a:r>
          </a:p>
        </p:txBody>
      </p:sp>
      <p:sp>
        <p:nvSpPr>
          <p:cNvPr id="60" name="Rectangle 59"/>
          <p:cNvSpPr/>
          <p:nvPr/>
        </p:nvSpPr>
        <p:spPr>
          <a:xfrm>
            <a:off x="8935212" y="4365432"/>
            <a:ext cx="2139696" cy="1161288"/>
          </a:xfrm>
          <a:prstGeom prst="rect">
            <a:avLst/>
          </a:prstGeom>
          <a:solidFill>
            <a:srgbClr val="FFFFFF"/>
          </a:solidFill>
          <a:ln w="17780">
            <a:solidFill>
              <a:srgbClr val="A8D83E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1" name="Rectangle 60"/>
          <p:cNvSpPr/>
          <p:nvPr/>
        </p:nvSpPr>
        <p:spPr>
          <a:xfrm>
            <a:off x="8935212" y="4365432"/>
            <a:ext cx="64008" cy="1161288"/>
          </a:xfrm>
          <a:prstGeom prst="rect">
            <a:avLst/>
          </a:prstGeom>
          <a:solidFill>
            <a:srgbClr val="A8D8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2" name="TextBox 61"/>
          <p:cNvSpPr txBox="1"/>
          <p:nvPr/>
        </p:nvSpPr>
        <p:spPr>
          <a:xfrm>
            <a:off x="9081516" y="4475160"/>
            <a:ext cx="1865376" cy="164592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A8D83E"/>
                </a:solidFill>
                <a:latin typeface="Aptos"/>
              </a:rPr>
              <a:t>PHYSICAL PROCESS</a:t>
            </a:r>
          </a:p>
        </p:txBody>
      </p:sp>
      <p:sp>
        <p:nvSpPr>
          <p:cNvPr id="63" name="TextBox 62"/>
          <p:cNvSpPr txBox="1"/>
          <p:nvPr/>
        </p:nvSpPr>
        <p:spPr>
          <a:xfrm>
            <a:off x="9081516" y="4694616"/>
            <a:ext cx="1865376" cy="24688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0233E"/>
                </a:solidFill>
                <a:latin typeface="Aptos"/>
              </a:rPr>
              <a:t>CHP operations</a:t>
            </a:r>
          </a:p>
        </p:txBody>
      </p:sp>
      <p:sp>
        <p:nvSpPr>
          <p:cNvPr id="64" name="TextBox 63"/>
          <p:cNvSpPr txBox="1"/>
          <p:nvPr/>
        </p:nvSpPr>
        <p:spPr>
          <a:xfrm>
            <a:off x="9081516" y="5005511"/>
            <a:ext cx="1865376" cy="44805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>
                <a:solidFill>
                  <a:srgbClr val="5B7088"/>
                </a:solidFill>
                <a:latin typeface="Aptos"/>
              </a:rPr>
              <a:t>Turbine + water treatment stopped</a:t>
            </a:r>
          </a:p>
        </p:txBody>
      </p:sp>
      <p:cxnSp>
        <p:nvCxnSpPr>
          <p:cNvPr id="65" name="Connector 64"/>
          <p:cNvCxnSpPr/>
          <p:nvPr/>
        </p:nvCxnSpPr>
        <p:spPr>
          <a:xfrm>
            <a:off x="2662428" y="4946076"/>
            <a:ext cx="365760" cy="0"/>
          </a:xfrm>
          <a:prstGeom prst="line">
            <a:avLst/>
          </a:prstGeom>
          <a:ln w="31750">
            <a:solidFill>
              <a:srgbClr val="3F8E44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6" name="Connector 65"/>
          <p:cNvCxnSpPr/>
          <p:nvPr/>
        </p:nvCxnSpPr>
        <p:spPr>
          <a:xfrm>
            <a:off x="5131308" y="4946076"/>
            <a:ext cx="1517904" cy="0"/>
          </a:xfrm>
          <a:prstGeom prst="line">
            <a:avLst/>
          </a:prstGeom>
          <a:ln w="31750">
            <a:solidFill>
              <a:srgbClr val="3F8E44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7" name="Connector 66"/>
          <p:cNvCxnSpPr/>
          <p:nvPr/>
        </p:nvCxnSpPr>
        <p:spPr>
          <a:xfrm>
            <a:off x="8569452" y="4946076"/>
            <a:ext cx="365760" cy="0"/>
          </a:xfrm>
          <a:prstGeom prst="line">
            <a:avLst/>
          </a:prstGeom>
          <a:ln w="31750">
            <a:solidFill>
              <a:srgbClr val="3F8E44"/>
            </a:solidFill>
            <a:tailEnd type="triangle" w="sm" len="sm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8" name="Rectangle 67"/>
          <p:cNvSpPr/>
          <p:nvPr/>
        </p:nvSpPr>
        <p:spPr>
          <a:xfrm>
            <a:off x="5277612" y="4603176"/>
            <a:ext cx="1078992" cy="594360"/>
          </a:xfrm>
          <a:prstGeom prst="rect">
            <a:avLst/>
          </a:prstGeom>
          <a:solidFill>
            <a:srgbClr val="FFFFFF"/>
          </a:solidFill>
          <a:ln w="15240">
            <a:solidFill>
              <a:srgbClr val="3F8E44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9" name="TextBox 68"/>
          <p:cNvSpPr txBox="1"/>
          <p:nvPr/>
        </p:nvSpPr>
        <p:spPr>
          <a:xfrm>
            <a:off x="5369052" y="4685472"/>
            <a:ext cx="896112" cy="15544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solidFill>
                  <a:srgbClr val="3F8E44"/>
                </a:solidFill>
                <a:latin typeface="Aptos"/>
              </a:rPr>
              <a:t>M2M PIVOT</a:t>
            </a:r>
          </a:p>
        </p:txBody>
      </p:sp>
      <p:sp>
        <p:nvSpPr>
          <p:cNvPr id="70" name="TextBox 69"/>
          <p:cNvSpPr txBox="1"/>
          <p:nvPr/>
        </p:nvSpPr>
        <p:spPr>
          <a:xfrm>
            <a:off x="5369052" y="4895784"/>
            <a:ext cx="896112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>
                <a:solidFill>
                  <a:srgbClr val="3F8E44"/>
                </a:solidFill>
                <a:latin typeface="Aptos"/>
              </a:rPr>
              <a:t>NO ISOLATION</a:t>
            </a:r>
          </a:p>
        </p:txBody>
      </p:sp>
      <p:cxnSp>
        <p:nvCxnSpPr>
          <p:cNvPr id="71" name="Connector 70"/>
          <p:cNvCxnSpPr/>
          <p:nvPr/>
        </p:nvCxnSpPr>
        <p:spPr>
          <a:xfrm>
            <a:off x="5817108" y="5197536"/>
            <a:ext cx="0" cy="411480"/>
          </a:xfrm>
          <a:prstGeom prst="line">
            <a:avLst/>
          </a:prstGeom>
          <a:ln w="13970">
            <a:solidFill>
              <a:srgbClr val="9DB0C5"/>
            </a:solidFill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Rectangle 71"/>
          <p:cNvSpPr/>
          <p:nvPr/>
        </p:nvSpPr>
        <p:spPr>
          <a:xfrm>
            <a:off x="5049012" y="5609016"/>
            <a:ext cx="1536192" cy="402336"/>
          </a:xfrm>
          <a:prstGeom prst="rect">
            <a:avLst/>
          </a:prstGeom>
          <a:solidFill>
            <a:srgbClr val="FFFFFF"/>
          </a:solidFill>
          <a:ln w="13970">
            <a:solidFill>
              <a:srgbClr val="9DB0C5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3" name="TextBox 72"/>
          <p:cNvSpPr txBox="1"/>
          <p:nvPr/>
        </p:nvSpPr>
        <p:spPr>
          <a:xfrm>
            <a:off x="5177028" y="5645592"/>
            <a:ext cx="1280160" cy="12801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5B7088"/>
                </a:solidFill>
                <a:latin typeface="Aptos"/>
              </a:rPr>
              <a:t>PERIMETER FIREWALL</a:t>
            </a:r>
          </a:p>
        </p:txBody>
      </p:sp>
      <p:sp>
        <p:nvSpPr>
          <p:cNvPr id="74" name="TextBox 73"/>
          <p:cNvSpPr txBox="1"/>
          <p:nvPr/>
        </p:nvSpPr>
        <p:spPr>
          <a:xfrm>
            <a:off x="5177028" y="5837616"/>
            <a:ext cx="1280160" cy="138499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900" b="1">
                <a:solidFill>
                  <a:srgbClr val="3F8E44"/>
                </a:solidFill>
                <a:latin typeface="Aptos"/>
              </a:rPr>
              <a:t>BYPASSED</a:t>
            </a:r>
          </a:p>
        </p:txBody>
      </p:sp>
      <p:cxnSp>
        <p:nvCxnSpPr>
          <p:cNvPr id="75" name="Connector 74"/>
          <p:cNvCxnSpPr/>
          <p:nvPr/>
        </p:nvCxnSpPr>
        <p:spPr>
          <a:xfrm>
            <a:off x="669036" y="6075359"/>
            <a:ext cx="3886200" cy="0"/>
          </a:xfrm>
          <a:prstGeom prst="line">
            <a:avLst/>
          </a:prstGeom>
          <a:ln w="12700">
            <a:solidFill>
              <a:srgbClr val="1357D4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6" name="TextBox 75"/>
          <p:cNvSpPr txBox="1"/>
          <p:nvPr/>
        </p:nvSpPr>
        <p:spPr>
          <a:xfrm>
            <a:off x="669036" y="6139368"/>
            <a:ext cx="1097280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1357D4"/>
                </a:solidFill>
                <a:latin typeface="Aptos"/>
              </a:rPr>
              <a:t>REAL-WORLD EFFECT</a:t>
            </a:r>
          </a:p>
        </p:txBody>
      </p:sp>
      <p:sp>
        <p:nvSpPr>
          <p:cNvPr id="77" name="TextBox 76"/>
          <p:cNvSpPr txBox="1"/>
          <p:nvPr/>
        </p:nvSpPr>
        <p:spPr>
          <a:xfrm>
            <a:off x="1894332" y="6111935"/>
            <a:ext cx="4133087" cy="265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 dirty="0">
                <a:solidFill>
                  <a:srgbClr val="10233E"/>
                </a:solidFill>
                <a:latin typeface="Aptos"/>
              </a:rPr>
              <a:t>Short operational outage • ~50,000 residents served • no customer heat or power interruption</a:t>
            </a:r>
          </a:p>
        </p:txBody>
      </p:sp>
      <p:cxnSp>
        <p:nvCxnSpPr>
          <p:cNvPr id="78" name="Connector 77"/>
          <p:cNvCxnSpPr/>
          <p:nvPr/>
        </p:nvCxnSpPr>
        <p:spPr>
          <a:xfrm>
            <a:off x="6649212" y="6075359"/>
            <a:ext cx="4425696" cy="0"/>
          </a:xfrm>
          <a:prstGeom prst="line">
            <a:avLst/>
          </a:prstGeom>
          <a:ln w="12700">
            <a:solidFill>
              <a:srgbClr val="A8D83E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6649212" y="6139368"/>
            <a:ext cx="941832" cy="146304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678A16"/>
                </a:solidFill>
                <a:latin typeface="Aptos"/>
              </a:rPr>
              <a:t>CONTROL GAP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7655052" y="6111935"/>
            <a:ext cx="3419856" cy="265176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0">
                <a:solidFill>
                  <a:srgbClr val="10233E"/>
                </a:solidFill>
                <a:latin typeface="Aptos"/>
              </a:rPr>
              <a:t>A private APN is segmentation only when client isolation and endpoint trust are enforced.</a:t>
            </a:r>
          </a:p>
        </p:txBody>
      </p:sp>
      <p:pic>
        <p:nvPicPr>
          <p:cNvPr id="101" name="Picture 100">
            <a:extLst>
              <a:ext uri="{FF2B5EF4-FFF2-40B4-BE49-F238E27FC236}">
                <a16:creationId xmlns:a16="http://schemas.microsoft.com/office/drawing/2014/main" id="{EC51B060-C699-76FE-295F-452E0773C29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76389" y="1214063"/>
            <a:ext cx="5891184" cy="2630161"/>
          </a:xfrm>
          <a:prstGeom prst="rect">
            <a:avLst/>
          </a:prstGeom>
        </p:spPr>
      </p:pic>
      <p:pic>
        <p:nvPicPr>
          <p:cNvPr id="102" name="Picture 101">
            <a:extLst>
              <a:ext uri="{FF2B5EF4-FFF2-40B4-BE49-F238E27FC236}">
                <a16:creationId xmlns:a16="http://schemas.microsoft.com/office/drawing/2014/main" id="{EA3B37BF-FDC7-9F3C-FF8C-023760472C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04" t="31314" r="3146" b="34104"/>
          <a:stretch>
            <a:fillRect/>
          </a:stretch>
        </p:blipFill>
        <p:spPr>
          <a:xfrm>
            <a:off x="203487" y="158726"/>
            <a:ext cx="2461608" cy="324000"/>
          </a:xfrm>
          <a:prstGeom prst="rect">
            <a:avLst/>
          </a:prstGeom>
        </p:spPr>
      </p:pic>
      <p:sp>
        <p:nvSpPr>
          <p:cNvPr id="104" name="TextBox 103">
            <a:extLst>
              <a:ext uri="{FF2B5EF4-FFF2-40B4-BE49-F238E27FC236}">
                <a16:creationId xmlns:a16="http://schemas.microsoft.com/office/drawing/2014/main" id="{D1312435-E0C0-CF61-D9FF-71573058ABE3}"/>
              </a:ext>
            </a:extLst>
          </p:cNvPr>
          <p:cNvSpPr txBox="1"/>
          <p:nvPr/>
        </p:nvSpPr>
        <p:spPr>
          <a:xfrm>
            <a:off x="431292" y="717735"/>
            <a:ext cx="10881360" cy="43088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2800" b="1" dirty="0">
                <a:solidFill>
                  <a:srgbClr val="10233E"/>
                </a:solidFill>
                <a:latin typeface="Aptos Display"/>
              </a:rPr>
              <a:t>Bypassing Firewalls via Shared APNs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6E99E33A-1C4C-D136-4CEC-BA5B0C098FD1}"/>
              </a:ext>
            </a:extLst>
          </p:cNvPr>
          <p:cNvSpPr/>
          <p:nvPr/>
        </p:nvSpPr>
        <p:spPr>
          <a:xfrm>
            <a:off x="431292" y="1206275"/>
            <a:ext cx="1417320" cy="41148"/>
          </a:xfrm>
          <a:prstGeom prst="rect">
            <a:avLst/>
          </a:prstGeom>
          <a:solidFill>
            <a:srgbClr val="A8D8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dirty="0">
              <a:solidFill>
                <a:srgbClr val="A8D83E"/>
              </a:solidFill>
              <a:highlight>
                <a:srgbClr val="A8D83E"/>
              </a:highlight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7432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4864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6012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9728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2743200"/>
            <a:ext cx="12191695" cy="9144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4114800"/>
            <a:ext cx="12191695" cy="9144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/>
          <p:cNvSpPr/>
          <p:nvPr/>
        </p:nvSpPr>
        <p:spPr>
          <a:xfrm>
            <a:off x="0" y="5486400"/>
            <a:ext cx="12191695" cy="9144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429768" y="694944"/>
            <a:ext cx="10972800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3000" b="1" dirty="0">
                <a:solidFill>
                  <a:srgbClr val="10233E"/>
                </a:solidFill>
                <a:latin typeface="Aptos Display"/>
              </a:rPr>
              <a:t>Physical access invalidat</a:t>
            </a:r>
            <a:r>
              <a:rPr lang="en-US" sz="3000" b="1" dirty="0">
                <a:solidFill>
                  <a:srgbClr val="10233E"/>
                </a:solidFill>
                <a:latin typeface="Aptos Display"/>
              </a:rPr>
              <a:t>ing</a:t>
            </a:r>
            <a:r>
              <a:rPr sz="3000" b="1" dirty="0">
                <a:solidFill>
                  <a:srgbClr val="10233E"/>
                </a:solidFill>
                <a:latin typeface="Aptos Display"/>
              </a:rPr>
              <a:t> BitLocker protection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9768" y="1216152"/>
            <a:ext cx="1417320" cy="36576"/>
          </a:xfrm>
          <a:prstGeom prst="rect">
            <a:avLst/>
          </a:prstGeom>
          <a:solidFill>
            <a:srgbClr val="A8D8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8" name="Rectangle 17"/>
          <p:cNvSpPr/>
          <p:nvPr/>
        </p:nvSpPr>
        <p:spPr>
          <a:xfrm>
            <a:off x="566928" y="1920240"/>
            <a:ext cx="10991088" cy="18288"/>
          </a:xfrm>
          <a:prstGeom prst="rect">
            <a:avLst/>
          </a:prstGeom>
          <a:solidFill>
            <a:srgbClr val="DAE5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566928" y="2157984"/>
            <a:ext cx="64008" cy="3072384"/>
          </a:xfrm>
          <a:prstGeom prst="rect">
            <a:avLst/>
          </a:prstGeom>
          <a:solidFill>
            <a:srgbClr val="1357D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1" name="TextBox 20"/>
          <p:cNvSpPr txBox="1"/>
          <p:nvPr/>
        </p:nvSpPr>
        <p:spPr>
          <a:xfrm>
            <a:off x="768096" y="2395728"/>
            <a:ext cx="2240280" cy="7132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5800" b="1" dirty="0">
                <a:solidFill>
                  <a:srgbClr val="10233E"/>
                </a:solidFill>
                <a:latin typeface="Aptos Display"/>
              </a:rPr>
              <a:t>6.</a:t>
            </a:r>
            <a:r>
              <a:rPr lang="en-US" sz="5800" b="1" dirty="0">
                <a:solidFill>
                  <a:srgbClr val="10233E"/>
                </a:solidFill>
                <a:latin typeface="Aptos Display"/>
              </a:rPr>
              <a:t>8</a:t>
            </a:r>
            <a:endParaRPr sz="5800" b="1" dirty="0">
              <a:solidFill>
                <a:srgbClr val="10233E"/>
              </a:solidFill>
              <a:latin typeface="Aptos Display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04672" y="3099816"/>
            <a:ext cx="2148840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2000" b="1" dirty="0">
                <a:solidFill>
                  <a:srgbClr val="678A16"/>
                </a:solidFill>
                <a:latin typeface="Aptos"/>
              </a:rPr>
              <a:t>CVSS</a:t>
            </a:r>
            <a:endParaRPr sz="2000" b="1" dirty="0">
              <a:solidFill>
                <a:srgbClr val="678A16"/>
              </a:solidFill>
              <a:latin typeface="Aptos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804672" y="3520440"/>
            <a:ext cx="2240280" cy="18288"/>
          </a:xfrm>
          <a:prstGeom prst="rect">
            <a:avLst/>
          </a:prstGeom>
          <a:solidFill>
            <a:srgbClr val="DAE5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4" name="TextBox 23"/>
          <p:cNvSpPr txBox="1"/>
          <p:nvPr/>
        </p:nvSpPr>
        <p:spPr>
          <a:xfrm>
            <a:off x="804672" y="3703320"/>
            <a:ext cx="2103120" cy="1645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00" b="1">
                <a:solidFill>
                  <a:srgbClr val="5B7088"/>
                </a:solidFill>
                <a:latin typeface="Aptos"/>
              </a:rPr>
              <a:t>TARGET SYSTEM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04672" y="3922776"/>
            <a:ext cx="2194560" cy="25603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500" b="1">
                <a:solidFill>
                  <a:srgbClr val="10233E"/>
                </a:solidFill>
                <a:latin typeface="Aptos Display"/>
              </a:rPr>
              <a:t>Windows BitLocker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813816" y="4274820"/>
            <a:ext cx="2194560" cy="457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r>
              <a:rPr lang="en-US" dirty="0"/>
              <a:t>CVE-2026-50507</a:t>
            </a:r>
            <a:endParaRPr sz="1300" b="1" dirty="0">
              <a:solidFill>
                <a:srgbClr val="10233E"/>
              </a:solidFill>
              <a:latin typeface="Aptos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3346704" y="2679192"/>
            <a:ext cx="4392167" cy="230428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400" b="0" dirty="0">
                <a:solidFill>
                  <a:srgbClr val="10233E"/>
                </a:solidFill>
                <a:latin typeface="Aptos"/>
              </a:rPr>
              <a:t>An unauthorized attacker with physical access can bypass BitLocker. The published vector requires no privileges or user interaction.</a:t>
            </a:r>
          </a:p>
        </p:txBody>
      </p:sp>
      <p:sp>
        <p:nvSpPr>
          <p:cNvPr id="35" name="Rectangle 34"/>
          <p:cNvSpPr/>
          <p:nvPr/>
        </p:nvSpPr>
        <p:spPr>
          <a:xfrm>
            <a:off x="3401568" y="4709160"/>
            <a:ext cx="7744968" cy="9144"/>
          </a:xfrm>
          <a:prstGeom prst="rect">
            <a:avLst/>
          </a:prstGeom>
          <a:solidFill>
            <a:srgbClr val="DAE5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8" name="Rectangle 37"/>
          <p:cNvSpPr/>
          <p:nvPr/>
        </p:nvSpPr>
        <p:spPr>
          <a:xfrm>
            <a:off x="429768" y="5614416"/>
            <a:ext cx="11018520" cy="713232"/>
          </a:xfrm>
          <a:prstGeom prst="rect">
            <a:avLst/>
          </a:prstGeom>
          <a:solidFill>
            <a:srgbClr val="F7FBE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9" name="Rectangle 38"/>
          <p:cNvSpPr/>
          <p:nvPr/>
        </p:nvSpPr>
        <p:spPr>
          <a:xfrm>
            <a:off x="429768" y="5614416"/>
            <a:ext cx="64008" cy="713232"/>
          </a:xfrm>
          <a:prstGeom prst="rect">
            <a:avLst/>
          </a:prstGeom>
          <a:solidFill>
            <a:srgbClr val="A8D8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0" name="TextBox 39"/>
          <p:cNvSpPr txBox="1"/>
          <p:nvPr/>
        </p:nvSpPr>
        <p:spPr>
          <a:xfrm>
            <a:off x="658368" y="5751576"/>
            <a:ext cx="1234440" cy="164592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678A16"/>
                </a:solidFill>
                <a:latin typeface="Aptos"/>
              </a:rPr>
              <a:t>POLICY IMPACT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1828800" y="5705856"/>
            <a:ext cx="9290304" cy="384048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600" b="1" dirty="0">
                <a:solidFill>
                  <a:srgbClr val="10233E"/>
                </a:solidFill>
                <a:latin typeface="Aptos"/>
              </a:rPr>
              <a:t>Consider adding TPM+PIN to reduce exposure to attack path.</a:t>
            </a:r>
            <a:endParaRPr sz="1600" b="1" dirty="0">
              <a:solidFill>
                <a:srgbClr val="10233E"/>
              </a:solidFill>
              <a:latin typeface="Aptos"/>
            </a:endParaRPr>
          </a:p>
        </p:txBody>
      </p:sp>
      <p:pic>
        <p:nvPicPr>
          <p:cNvPr id="45" name="Picture 44">
            <a:extLst>
              <a:ext uri="{FF2B5EF4-FFF2-40B4-BE49-F238E27FC236}">
                <a16:creationId xmlns:a16="http://schemas.microsoft.com/office/drawing/2014/main" id="{6D80D2D3-67BF-2BDC-6053-5F01E899A8A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07" t="22534" r="12041" b="24800"/>
          <a:stretch>
            <a:fillRect/>
          </a:stretch>
        </p:blipFill>
        <p:spPr>
          <a:xfrm>
            <a:off x="7952591" y="2793636"/>
            <a:ext cx="3806593" cy="1938384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8FC70FDD-87CF-58C3-94D3-7C38315F93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" t="28277" r="2951" b="32925"/>
          <a:stretch>
            <a:fillRect/>
          </a:stretch>
        </p:blipFill>
        <p:spPr>
          <a:xfrm>
            <a:off x="147502" y="112932"/>
            <a:ext cx="2211650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524389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7432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4864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6012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9728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2743200"/>
            <a:ext cx="12191695" cy="9144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4114800"/>
            <a:ext cx="12191695" cy="9144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/>
          <p:cNvSpPr txBox="1"/>
          <p:nvPr/>
        </p:nvSpPr>
        <p:spPr>
          <a:xfrm>
            <a:off x="8412480" y="310896"/>
            <a:ext cx="3346704" cy="20116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>
                <a:solidFill>
                  <a:srgbClr val="5B7088"/>
                </a:solidFill>
                <a:latin typeface="Aptos"/>
              </a:rPr>
              <a:t>JADEPUFFER EXECUTION PROFILE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29768" y="694944"/>
            <a:ext cx="10972800" cy="51206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900" b="1" dirty="0" err="1">
                <a:solidFill>
                  <a:srgbClr val="10233E"/>
                </a:solidFill>
                <a:latin typeface="Aptos Display"/>
              </a:rPr>
              <a:t>JadePuffer</a:t>
            </a:r>
            <a:r>
              <a:rPr sz="2900" b="1" dirty="0">
                <a:solidFill>
                  <a:srgbClr val="10233E"/>
                </a:solidFill>
                <a:latin typeface="Aptos Display"/>
              </a:rPr>
              <a:t> turns post-exploitation into a zero-click pipeline</a:t>
            </a:r>
          </a:p>
        </p:txBody>
      </p:sp>
      <p:sp>
        <p:nvSpPr>
          <p:cNvPr id="16" name="Rectangle 15"/>
          <p:cNvSpPr/>
          <p:nvPr/>
        </p:nvSpPr>
        <p:spPr>
          <a:xfrm>
            <a:off x="429768" y="1216152"/>
            <a:ext cx="1417320" cy="36576"/>
          </a:xfrm>
          <a:prstGeom prst="rect">
            <a:avLst/>
          </a:prstGeom>
          <a:solidFill>
            <a:srgbClr val="A8D8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7" name="TextBox 16"/>
          <p:cNvSpPr txBox="1"/>
          <p:nvPr/>
        </p:nvSpPr>
        <p:spPr>
          <a:xfrm>
            <a:off x="2990088" y="5861304"/>
            <a:ext cx="5239512" cy="384048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/>
            <a:r>
              <a:rPr lang="en-US" sz="1400" i="1" dirty="0">
                <a:solidFill>
                  <a:srgbClr val="10233E"/>
                </a:solidFill>
                <a:latin typeface="Aptos"/>
              </a:rPr>
              <a:t>EXPLOIT</a:t>
            </a:r>
            <a:r>
              <a:rPr lang="en-US" sz="1400" i="1" dirty="0">
                <a:solidFill>
                  <a:srgbClr val="5B7088"/>
                </a:solidFill>
                <a:latin typeface="Aptos"/>
              </a:rPr>
              <a:t>  →  </a:t>
            </a:r>
            <a:r>
              <a:rPr lang="en-US" sz="1400" i="1" dirty="0">
                <a:solidFill>
                  <a:srgbClr val="10233E"/>
                </a:solidFill>
                <a:latin typeface="Aptos"/>
              </a:rPr>
              <a:t>MAP</a:t>
            </a:r>
            <a:r>
              <a:rPr lang="en-US" sz="1400" i="1" dirty="0">
                <a:solidFill>
                  <a:srgbClr val="5B7088"/>
                </a:solidFill>
                <a:latin typeface="Aptos"/>
              </a:rPr>
              <a:t>  →  </a:t>
            </a:r>
            <a:r>
              <a:rPr lang="en-US" sz="1400" i="1" dirty="0">
                <a:solidFill>
                  <a:srgbClr val="10233E"/>
                </a:solidFill>
                <a:latin typeface="Aptos"/>
              </a:rPr>
              <a:t>SELECT</a:t>
            </a:r>
            <a:r>
              <a:rPr lang="en-US" sz="1400" i="1" dirty="0">
                <a:solidFill>
                  <a:srgbClr val="5B7088"/>
                </a:solidFill>
                <a:latin typeface="Aptos"/>
              </a:rPr>
              <a:t>  →  </a:t>
            </a:r>
            <a:r>
              <a:rPr lang="en-US" sz="1400" i="1" dirty="0">
                <a:solidFill>
                  <a:srgbClr val="10233E"/>
                </a:solidFill>
                <a:latin typeface="Aptos"/>
              </a:rPr>
              <a:t>EXFILTRATE</a:t>
            </a:r>
            <a:r>
              <a:rPr lang="en-US" sz="1200" i="1" dirty="0">
                <a:solidFill>
                  <a:srgbClr val="1357D4"/>
                </a:solidFill>
                <a:latin typeface="Aptos"/>
              </a:rPr>
              <a:t>    HUMAN COMMANDS: 0</a:t>
            </a:r>
          </a:p>
        </p:txBody>
      </p:sp>
      <p:sp>
        <p:nvSpPr>
          <p:cNvPr id="18" name="Rectangle 17"/>
          <p:cNvSpPr/>
          <p:nvPr/>
        </p:nvSpPr>
        <p:spPr>
          <a:xfrm>
            <a:off x="566928" y="1920240"/>
            <a:ext cx="10991088" cy="18288"/>
          </a:xfrm>
          <a:prstGeom prst="rect">
            <a:avLst/>
          </a:prstGeom>
          <a:solidFill>
            <a:srgbClr val="DAE5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9" name="Rectangle 18"/>
          <p:cNvSpPr/>
          <p:nvPr/>
        </p:nvSpPr>
        <p:spPr>
          <a:xfrm>
            <a:off x="4087368" y="2157984"/>
            <a:ext cx="9144" cy="3182112"/>
          </a:xfrm>
          <a:prstGeom prst="rect">
            <a:avLst/>
          </a:prstGeom>
          <a:solidFill>
            <a:srgbClr val="DAE5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0" name="Rectangle 19"/>
          <p:cNvSpPr/>
          <p:nvPr/>
        </p:nvSpPr>
        <p:spPr>
          <a:xfrm>
            <a:off x="7927848" y="2157984"/>
            <a:ext cx="9144" cy="3182112"/>
          </a:xfrm>
          <a:prstGeom prst="rect">
            <a:avLst/>
          </a:prstGeom>
          <a:solidFill>
            <a:srgbClr val="DAE5F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23" name="TextBox 22"/>
          <p:cNvSpPr txBox="1"/>
          <p:nvPr/>
        </p:nvSpPr>
        <p:spPr>
          <a:xfrm>
            <a:off x="557784" y="2167128"/>
            <a:ext cx="7370064" cy="369417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z="1800" b="1" dirty="0">
                <a:solidFill>
                  <a:srgbClr val="10233E"/>
                </a:solidFill>
                <a:latin typeface="Aptos Display"/>
              </a:rPr>
              <a:t>Campaign engine: </a:t>
            </a:r>
            <a:r>
              <a:rPr sz="1800" b="1" dirty="0">
                <a:solidFill>
                  <a:srgbClr val="10233E"/>
                </a:solidFill>
                <a:latin typeface="Aptos Display"/>
              </a:rPr>
              <a:t>LLM-orchestrated intrusion</a:t>
            </a:r>
            <a:endParaRPr lang="en-US" sz="1800" b="1" dirty="0">
              <a:solidFill>
                <a:srgbClr val="10233E"/>
              </a:solidFill>
              <a:latin typeface="Aptos Display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0233E"/>
                </a:solidFill>
                <a:latin typeface="Aptos"/>
              </a:rPr>
              <a:t>Live autonomous ransomware campaign driven natively by LLM. </a:t>
            </a:r>
          </a:p>
          <a:p>
            <a:endParaRPr lang="en-US" b="1" dirty="0">
              <a:solidFill>
                <a:srgbClr val="10233E"/>
              </a:solidFill>
              <a:latin typeface="Aptos Display"/>
            </a:endParaRPr>
          </a:p>
          <a:p>
            <a:endParaRPr lang="en-US" b="1" dirty="0">
              <a:solidFill>
                <a:srgbClr val="10233E"/>
              </a:solidFill>
              <a:latin typeface="Aptos Display"/>
            </a:endParaRPr>
          </a:p>
          <a:p>
            <a:r>
              <a:rPr lang="en-US" b="1" dirty="0">
                <a:solidFill>
                  <a:srgbClr val="10233E"/>
                </a:solidFill>
                <a:latin typeface="Aptos Display"/>
              </a:rPr>
              <a:t>Topology </a:t>
            </a:r>
            <a:r>
              <a:rPr lang="en-US" b="1" dirty="0">
                <a:solidFill>
                  <a:srgbClr val="10233E"/>
                </a:solidFill>
                <a:latin typeface="Aptos Display"/>
                <a:sym typeface="Wingdings" panose="05000000000000000000" pitchFamily="2" charset="2"/>
              </a:rPr>
              <a:t></a:t>
            </a:r>
            <a:r>
              <a:rPr lang="en-US" b="1" dirty="0">
                <a:solidFill>
                  <a:srgbClr val="10233E"/>
                </a:solidFill>
                <a:latin typeface="Aptos Display"/>
              </a:rPr>
              <a:t> machine-readable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0233E"/>
                </a:solidFill>
                <a:latin typeface="Aptos"/>
              </a:rPr>
              <a:t>Once inside, the LLM reads and evaluates internal network topology.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10233E"/>
              </a:solidFill>
              <a:latin typeface="Aptos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rgbClr val="10233E"/>
              </a:solidFill>
              <a:latin typeface="Aptos"/>
            </a:endParaRPr>
          </a:p>
          <a:p>
            <a:r>
              <a:rPr lang="en-US" b="1" dirty="0">
                <a:solidFill>
                  <a:srgbClr val="10233E"/>
                </a:solidFill>
                <a:latin typeface="Aptos Display"/>
              </a:rPr>
              <a:t>High-value IP auto-selected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10233E"/>
                </a:solidFill>
                <a:latin typeface="Aptos"/>
              </a:rPr>
              <a:t>LLM locates internal production MySQL servers, parses schemas, identifies high-value data and selectively exfiltrates it.</a:t>
            </a:r>
          </a:p>
          <a:p>
            <a:endParaRPr lang="en-US" dirty="0">
              <a:solidFill>
                <a:srgbClr val="10233E"/>
              </a:solidFill>
              <a:latin typeface="Aptos"/>
            </a:endParaRPr>
          </a:p>
          <a:p>
            <a:endParaRPr lang="en-US" dirty="0">
              <a:solidFill>
                <a:srgbClr val="10233E"/>
              </a:solidFill>
              <a:latin typeface="Aptos"/>
            </a:endParaRPr>
          </a:p>
          <a:p>
            <a:endParaRPr lang="en-US" dirty="0">
              <a:solidFill>
                <a:srgbClr val="10233E"/>
              </a:solidFill>
              <a:latin typeface="Aptos"/>
            </a:endParaRPr>
          </a:p>
          <a:p>
            <a:endParaRPr lang="en-US" b="1" dirty="0">
              <a:solidFill>
                <a:srgbClr val="10233E"/>
              </a:solidFill>
              <a:latin typeface="Aptos Display"/>
            </a:endParaRPr>
          </a:p>
          <a:p>
            <a:endParaRPr lang="en-US" dirty="0">
              <a:solidFill>
                <a:srgbClr val="10233E"/>
              </a:solidFill>
              <a:latin typeface="Aptos"/>
            </a:endParaRPr>
          </a:p>
          <a:p>
            <a:endParaRPr lang="en-US" dirty="0">
              <a:solidFill>
                <a:srgbClr val="10233E"/>
              </a:solidFill>
              <a:latin typeface="Aptos"/>
            </a:endParaRPr>
          </a:p>
          <a:p>
            <a:endParaRPr lang="en-US" dirty="0">
              <a:solidFill>
                <a:srgbClr val="10233E"/>
              </a:solidFill>
              <a:latin typeface="Aptos"/>
            </a:endParaRPr>
          </a:p>
          <a:p>
            <a:pPr marL="285750" indent="-28575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sz="1800" b="1" dirty="0">
              <a:solidFill>
                <a:srgbClr val="10233E"/>
              </a:solidFill>
              <a:latin typeface="Aptos Display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247888" y="2468880"/>
            <a:ext cx="3383280" cy="54864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800" b="1" dirty="0">
              <a:solidFill>
                <a:srgbClr val="10233E"/>
              </a:solidFill>
              <a:latin typeface="Aptos Display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247888" y="3986784"/>
            <a:ext cx="3383280" cy="603504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endParaRPr sz="1300" b="0" dirty="0">
              <a:solidFill>
                <a:srgbClr val="10233E"/>
              </a:solidFill>
              <a:latin typeface="Aptos"/>
            </a:endParaRPr>
          </a:p>
        </p:txBody>
      </p:sp>
      <p:pic>
        <p:nvPicPr>
          <p:cNvPr id="52" name="Picture 51">
            <a:extLst>
              <a:ext uri="{FF2B5EF4-FFF2-40B4-BE49-F238E27FC236}">
                <a16:creationId xmlns:a16="http://schemas.microsoft.com/office/drawing/2014/main" id="{E6FB1D84-6D48-8D9A-75B5-E4D06A7E61C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97" t="22666" r="17762" b="24267"/>
          <a:stretch>
            <a:fillRect/>
          </a:stretch>
        </p:blipFill>
        <p:spPr>
          <a:xfrm>
            <a:off x="8103391" y="2523744"/>
            <a:ext cx="3454625" cy="2066544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E33E716B-2D08-FEC0-59BF-771E3D1FA0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60" t="31048" b="32473"/>
          <a:stretch>
            <a:fillRect/>
          </a:stretch>
        </p:blipFill>
        <p:spPr>
          <a:xfrm>
            <a:off x="109728" y="126648"/>
            <a:ext cx="2435664" cy="32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173181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13716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/>
          <p:cNvSpPr/>
          <p:nvPr/>
        </p:nvSpPr>
        <p:spPr>
          <a:xfrm>
            <a:off x="27432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/>
          <p:cNvSpPr/>
          <p:nvPr/>
        </p:nvSpPr>
        <p:spPr>
          <a:xfrm>
            <a:off x="41148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/>
          <p:cNvSpPr/>
          <p:nvPr/>
        </p:nvSpPr>
        <p:spPr>
          <a:xfrm>
            <a:off x="54864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/>
          <p:cNvSpPr/>
          <p:nvPr/>
        </p:nvSpPr>
        <p:spPr>
          <a:xfrm>
            <a:off x="68580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/>
          <p:cNvSpPr/>
          <p:nvPr/>
        </p:nvSpPr>
        <p:spPr>
          <a:xfrm>
            <a:off x="82296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/>
          <p:cNvSpPr/>
          <p:nvPr/>
        </p:nvSpPr>
        <p:spPr>
          <a:xfrm>
            <a:off x="96012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/>
          <p:cNvSpPr/>
          <p:nvPr/>
        </p:nvSpPr>
        <p:spPr>
          <a:xfrm>
            <a:off x="10972800" y="0"/>
            <a:ext cx="9144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/>
          <p:cNvSpPr/>
          <p:nvPr/>
        </p:nvSpPr>
        <p:spPr>
          <a:xfrm>
            <a:off x="0" y="2743200"/>
            <a:ext cx="12191695" cy="9144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/>
          <p:cNvSpPr/>
          <p:nvPr/>
        </p:nvSpPr>
        <p:spPr>
          <a:xfrm>
            <a:off x="0" y="4114800"/>
            <a:ext cx="12191695" cy="9144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Sunday title"/>
          <p:cNvSpPr txBox="1"/>
          <p:nvPr/>
        </p:nvSpPr>
        <p:spPr>
          <a:xfrm>
            <a:off x="429768" y="694944"/>
            <a:ext cx="10835640" cy="461665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spcBef>
                <a:spcPts val="0"/>
              </a:spcBef>
              <a:spcAft>
                <a:spcPts val="0"/>
              </a:spcAft>
            </a:pPr>
            <a:r>
              <a:rPr sz="3000" b="1" i="0" dirty="0">
                <a:solidFill>
                  <a:srgbClr val="10233E"/>
                </a:solidFill>
                <a:latin typeface="Aptos Display"/>
              </a:rPr>
              <a:t>Sunday is for rest</a:t>
            </a:r>
            <a:r>
              <a:rPr lang="en-US" sz="3000" b="1" i="0" dirty="0">
                <a:solidFill>
                  <a:srgbClr val="10233E"/>
                </a:solidFill>
                <a:latin typeface="Aptos Display"/>
              </a:rPr>
              <a:t>; is it?</a:t>
            </a:r>
            <a:endParaRPr sz="3000" b="1" i="0" dirty="0">
              <a:solidFill>
                <a:srgbClr val="10233E"/>
              </a:solidFill>
              <a:latin typeface="Aptos Display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429768" y="1197864"/>
            <a:ext cx="1417320" cy="41148"/>
          </a:xfrm>
          <a:prstGeom prst="rect">
            <a:avLst/>
          </a:prstGeom>
          <a:solidFill>
            <a:srgbClr val="A8D83E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6" name="Sunday narrative"/>
          <p:cNvSpPr txBox="1"/>
          <p:nvPr/>
        </p:nvSpPr>
        <p:spPr>
          <a:xfrm>
            <a:off x="839117" y="1529567"/>
            <a:ext cx="10513460" cy="2477601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marL="342900" indent="-3429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2300" b="0" dirty="0">
                <a:solidFill>
                  <a:srgbClr val="10233E"/>
                </a:solidFill>
                <a:latin typeface="Aptos"/>
              </a:rPr>
              <a:t>captur</a:t>
            </a:r>
            <a:r>
              <a:rPr lang="en-US" sz="2300" b="0" dirty="0">
                <a:solidFill>
                  <a:srgbClr val="10233E"/>
                </a:solidFill>
                <a:latin typeface="Aptos"/>
              </a:rPr>
              <a:t>ing</a:t>
            </a:r>
            <a:r>
              <a:rPr sz="2300" b="0" dirty="0">
                <a:solidFill>
                  <a:srgbClr val="10233E"/>
                </a:solidFill>
                <a:latin typeface="Aptos"/>
              </a:rPr>
              <a:t> the week’s lessons while they are still fresh</a:t>
            </a:r>
            <a:endParaRPr lang="en-US" sz="2300" b="0" dirty="0">
              <a:solidFill>
                <a:srgbClr val="10233E"/>
              </a:solidFill>
              <a:latin typeface="Aptos"/>
            </a:endParaRPr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300" b="0" dirty="0">
              <a:solidFill>
                <a:srgbClr val="10233E"/>
              </a:solidFill>
              <a:latin typeface="Aptos"/>
            </a:endParaRPr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2300" b="0" dirty="0">
                <a:solidFill>
                  <a:srgbClr val="10233E"/>
                </a:solidFill>
                <a:latin typeface="Aptos"/>
              </a:rPr>
              <a:t>carr</a:t>
            </a:r>
            <a:r>
              <a:rPr lang="en-US" sz="2300" dirty="0">
                <a:solidFill>
                  <a:srgbClr val="10233E"/>
                </a:solidFill>
                <a:latin typeface="Aptos"/>
              </a:rPr>
              <a:t>y</a:t>
            </a:r>
            <a:r>
              <a:rPr lang="en-US" sz="2300" b="0" dirty="0">
                <a:solidFill>
                  <a:srgbClr val="10233E"/>
                </a:solidFill>
                <a:latin typeface="Aptos"/>
              </a:rPr>
              <a:t>ing</a:t>
            </a:r>
            <a:r>
              <a:rPr sz="2300" b="0" dirty="0">
                <a:solidFill>
                  <a:srgbClr val="10233E"/>
                </a:solidFill>
                <a:latin typeface="Aptos"/>
              </a:rPr>
              <a:t> </a:t>
            </a:r>
            <a:r>
              <a:rPr sz="2300" dirty="0">
                <a:latin typeface="Aptos"/>
              </a:rPr>
              <a:t>one clear improvement </a:t>
            </a:r>
            <a:r>
              <a:rPr sz="2300" b="0" dirty="0">
                <a:solidFill>
                  <a:srgbClr val="10233E"/>
                </a:solidFill>
                <a:latin typeface="Aptos"/>
              </a:rPr>
              <a:t>into Monday</a:t>
            </a:r>
            <a:endParaRPr lang="en-US" sz="2300" b="0" dirty="0">
              <a:solidFill>
                <a:srgbClr val="10233E"/>
              </a:solidFill>
              <a:latin typeface="Aptos"/>
            </a:endParaRPr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300" b="0" dirty="0">
              <a:solidFill>
                <a:srgbClr val="10233E"/>
              </a:solidFill>
              <a:latin typeface="Aptos"/>
            </a:endParaRPr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sz="2300" b="0" dirty="0">
                <a:solidFill>
                  <a:srgbClr val="10233E"/>
                </a:solidFill>
                <a:latin typeface="Aptos"/>
              </a:rPr>
              <a:t>leaving room to recharge and stay close to friends and family</a:t>
            </a:r>
            <a:endParaRPr lang="en-US" sz="2300" b="0" dirty="0">
              <a:solidFill>
                <a:srgbClr val="10233E"/>
              </a:solidFill>
              <a:latin typeface="Aptos"/>
            </a:endParaRPr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2300" dirty="0">
              <a:solidFill>
                <a:srgbClr val="10233E"/>
              </a:solidFill>
              <a:latin typeface="Aptos"/>
            </a:endParaRPr>
          </a:p>
          <a:p>
            <a:pPr marL="342900" indent="-342900" algn="l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2300" i="1" dirty="0">
                <a:solidFill>
                  <a:srgbClr val="FF0000"/>
                </a:solidFill>
                <a:latin typeface="Aptos"/>
              </a:rPr>
              <a:t>…until SOC raises an incident demanding all-hands on deck</a:t>
            </a:r>
            <a:endParaRPr sz="2300" b="0" i="1" dirty="0">
              <a:solidFill>
                <a:srgbClr val="FF0000"/>
              </a:solidFill>
              <a:latin typeface="Aptos"/>
            </a:endParaRPr>
          </a:p>
        </p:txBody>
      </p:sp>
      <p:pic>
        <p:nvPicPr>
          <p:cNvPr id="33" name="Picture 32">
            <a:extLst>
              <a:ext uri="{FF2B5EF4-FFF2-40B4-BE49-F238E27FC236}">
                <a16:creationId xmlns:a16="http://schemas.microsoft.com/office/drawing/2014/main" id="{4B232801-189A-1DA0-437F-E9AD7958DAD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87" t="28950" r="3284" b="31131"/>
          <a:stretch>
            <a:fillRect/>
          </a:stretch>
        </p:blipFill>
        <p:spPr>
          <a:xfrm>
            <a:off x="171870" y="131363"/>
            <a:ext cx="2064740" cy="318211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DF9E69CF-ACB4-C40D-431B-F8BE6A34A9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6" t="23599" r="13468" b="20905"/>
          <a:stretch>
            <a:fillRect/>
          </a:stretch>
        </p:blipFill>
        <p:spPr>
          <a:xfrm>
            <a:off x="3617201" y="4216819"/>
            <a:ext cx="4957597" cy="2539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84443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6FC291-D067-7CDA-BE5A-4D00E8A9B4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388F036-0B8F-1980-BACF-16362992FA9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ection-text-ground">
            <a:extLst>
              <a:ext uri="{FF2B5EF4-FFF2-40B4-BE49-F238E27FC236}">
                <a16:creationId xmlns:a16="http://schemas.microsoft.com/office/drawing/2014/main" id="{E3B0C89D-0735-4C61-97BF-1648DFA69E23}"/>
              </a:ext>
            </a:extLst>
          </p:cNvPr>
          <p:cNvSpPr>
            <a:spLocks noGrp="1"/>
          </p:cNvSpPr>
          <p:nvPr/>
        </p:nvSpPr>
        <p:spPr>
          <a:xfrm>
            <a:off x="0" y="539496"/>
            <a:ext cx="5334000" cy="6858000"/>
          </a:xfrm>
          <a:prstGeom prst="rect">
            <a:avLst/>
          </a:prstGeom>
          <a:solidFill>
            <a:srgbClr val="FFFFFF">
              <a:alpha val="92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ection-accent">
            <a:extLst>
              <a:ext uri="{FF2B5EF4-FFF2-40B4-BE49-F238E27FC236}">
                <a16:creationId xmlns:a16="http://schemas.microsoft.com/office/drawing/2014/main" id="{051344C9-8989-55B9-FB09-190A384C842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A8D83E"/>
          </a:solidFill>
          <a:ln w="0">
            <a:noFill/>
            <a:prstDash val="solid"/>
          </a:ln>
        </p:spPr>
        <p:txBody>
          <a:bodyPr/>
          <a:lstStyle/>
          <a:p>
            <a:endParaRPr lang="el-GR" dirty="0"/>
          </a:p>
        </p:txBody>
      </p:sp>
      <p:sp>
        <p:nvSpPr>
          <p:cNvPr id="13" name="agenda-head-0">
            <a:extLst>
              <a:ext uri="{FF2B5EF4-FFF2-40B4-BE49-F238E27FC236}">
                <a16:creationId xmlns:a16="http://schemas.microsoft.com/office/drawing/2014/main" id="{C14C425F-DD68-4DC0-62BC-35276A632C94}"/>
              </a:ext>
            </a:extLst>
          </p:cNvPr>
          <p:cNvSpPr>
            <a:spLocks noGrp="1"/>
          </p:cNvSpPr>
          <p:nvPr/>
        </p:nvSpPr>
        <p:spPr>
          <a:xfrm>
            <a:off x="530543" y="1829744"/>
            <a:ext cx="503682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What Groundhog Day?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  <p:sp>
        <p:nvSpPr>
          <p:cNvPr id="19" name="agenda-head-1">
            <a:extLst>
              <a:ext uri="{FF2B5EF4-FFF2-40B4-BE49-F238E27FC236}">
                <a16:creationId xmlns:a16="http://schemas.microsoft.com/office/drawing/2014/main" id="{2ACB1F54-E4C8-69E0-CD87-5CF4F21CEA8F}"/>
              </a:ext>
            </a:extLst>
          </p:cNvPr>
          <p:cNvSpPr>
            <a:spLocks noGrp="1"/>
          </p:cNvSpPr>
          <p:nvPr/>
        </p:nvSpPr>
        <p:spPr>
          <a:xfrm>
            <a:off x="530543" y="3656638"/>
            <a:ext cx="4378528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How do I break out of it?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  <p:sp>
        <p:nvSpPr>
          <p:cNvPr id="25" name="agenda-head-2">
            <a:extLst>
              <a:ext uri="{FF2B5EF4-FFF2-40B4-BE49-F238E27FC236}">
                <a16:creationId xmlns:a16="http://schemas.microsoft.com/office/drawing/2014/main" id="{95CA4570-8284-A93B-AE2E-676572568EDD}"/>
              </a:ext>
            </a:extLst>
          </p:cNvPr>
          <p:cNvSpPr>
            <a:spLocks noGrp="1"/>
          </p:cNvSpPr>
          <p:nvPr/>
        </p:nvSpPr>
        <p:spPr>
          <a:xfrm>
            <a:off x="562927" y="4601137"/>
            <a:ext cx="4655618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How do I survive within it?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  <p:sp>
        <p:nvSpPr>
          <p:cNvPr id="31" name="agenda-head-1">
            <a:extLst>
              <a:ext uri="{FF2B5EF4-FFF2-40B4-BE49-F238E27FC236}">
                <a16:creationId xmlns:a16="http://schemas.microsoft.com/office/drawing/2014/main" id="{C9F0DCE5-0312-D6D7-E61D-A250C7494099}"/>
              </a:ext>
            </a:extLst>
          </p:cNvPr>
          <p:cNvSpPr>
            <a:spLocks noGrp="1"/>
          </p:cNvSpPr>
          <p:nvPr/>
        </p:nvSpPr>
        <p:spPr>
          <a:xfrm>
            <a:off x="562927" y="5694795"/>
            <a:ext cx="3695701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Final Remark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  <p:sp>
        <p:nvSpPr>
          <p:cNvPr id="33" name="title-2">
            <a:extLst>
              <a:ext uri="{FF2B5EF4-FFF2-40B4-BE49-F238E27FC236}">
                <a16:creationId xmlns:a16="http://schemas.microsoft.com/office/drawing/2014/main" id="{6146A53D-505C-40D5-D4AB-1DD943ED38D4}"/>
              </a:ext>
            </a:extLst>
          </p:cNvPr>
          <p:cNvSpPr>
            <a:spLocks noGrp="1"/>
          </p:cNvSpPr>
          <p:nvPr/>
        </p:nvSpPr>
        <p:spPr>
          <a:xfrm>
            <a:off x="512922" y="612261"/>
            <a:ext cx="1000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10233E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3600" b="1" dirty="0">
                <a:solidFill>
                  <a:srgbClr val="1357D4"/>
                </a:solidFill>
                <a:latin typeface="Aptos Display"/>
                <a:ea typeface="Aptos Display"/>
                <a:cs typeface="Aptos Display"/>
              </a:rPr>
              <a:t>Moving on…</a:t>
            </a:r>
            <a:endParaRPr sz="3600" b="1" dirty="0">
              <a:solidFill>
                <a:srgbClr val="1357D4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5" name="agenda-head-1">
            <a:extLst>
              <a:ext uri="{FF2B5EF4-FFF2-40B4-BE49-F238E27FC236}">
                <a16:creationId xmlns:a16="http://schemas.microsoft.com/office/drawing/2014/main" id="{42F17F21-19FD-B7D4-937E-EAF4A5CB0241}"/>
              </a:ext>
            </a:extLst>
          </p:cNvPr>
          <p:cNvSpPr>
            <a:spLocks noGrp="1"/>
          </p:cNvSpPr>
          <p:nvPr/>
        </p:nvSpPr>
        <p:spPr>
          <a:xfrm>
            <a:off x="562927" y="2712140"/>
            <a:ext cx="4378528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solidFill>
                  <a:srgbClr val="92D050"/>
                </a:solidFill>
                <a:latin typeface="Aptos"/>
                <a:ea typeface="Aptos"/>
                <a:cs typeface="Aptos"/>
              </a:rPr>
              <a:t>How do I break into it?</a:t>
            </a:r>
            <a:endParaRPr sz="2800" b="1" dirty="0">
              <a:solidFill>
                <a:srgbClr val="92D050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3608595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7C21F0E-7806-9566-F3E8-77D3062722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246FAB5-5B92-E9DF-A9F7-B4B4F73C311F}"/>
              </a:ext>
            </a:extLst>
          </p:cNvPr>
          <p:cNvSpPr/>
          <p:nvPr/>
        </p:nvSpPr>
        <p:spPr>
          <a:xfrm>
            <a:off x="13716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B9DE8EF-C309-FC79-24D1-500DB1BA2E41}"/>
              </a:ext>
            </a:extLst>
          </p:cNvPr>
          <p:cNvSpPr/>
          <p:nvPr/>
        </p:nvSpPr>
        <p:spPr>
          <a:xfrm>
            <a:off x="27432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18758C19-D773-5180-9FD8-C7CC5F20542B}"/>
              </a:ext>
            </a:extLst>
          </p:cNvPr>
          <p:cNvSpPr/>
          <p:nvPr/>
        </p:nvSpPr>
        <p:spPr>
          <a:xfrm>
            <a:off x="41148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166D43F-B2F3-6440-4503-9D233EB5BAF9}"/>
              </a:ext>
            </a:extLst>
          </p:cNvPr>
          <p:cNvSpPr/>
          <p:nvPr/>
        </p:nvSpPr>
        <p:spPr>
          <a:xfrm>
            <a:off x="54864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C83BFB7-75FA-A10F-B3A7-30C746791D65}"/>
              </a:ext>
            </a:extLst>
          </p:cNvPr>
          <p:cNvSpPr/>
          <p:nvPr/>
        </p:nvSpPr>
        <p:spPr>
          <a:xfrm>
            <a:off x="68580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1CE5A6A-2E1D-C47D-F594-A75B297374DA}"/>
              </a:ext>
            </a:extLst>
          </p:cNvPr>
          <p:cNvSpPr/>
          <p:nvPr/>
        </p:nvSpPr>
        <p:spPr>
          <a:xfrm>
            <a:off x="82296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A82C573-9D26-BDF5-9767-0CE5253501E6}"/>
              </a:ext>
            </a:extLst>
          </p:cNvPr>
          <p:cNvSpPr/>
          <p:nvPr/>
        </p:nvSpPr>
        <p:spPr>
          <a:xfrm>
            <a:off x="96012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B7B4B68-05E4-B5A3-D6A3-CF78DB313DAE}"/>
              </a:ext>
            </a:extLst>
          </p:cNvPr>
          <p:cNvSpPr/>
          <p:nvPr/>
        </p:nvSpPr>
        <p:spPr>
          <a:xfrm>
            <a:off x="109728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F1A949A1-87C1-FF81-6508-C633DAAA5F44}"/>
              </a:ext>
            </a:extLst>
          </p:cNvPr>
          <p:cNvSpPr/>
          <p:nvPr/>
        </p:nvSpPr>
        <p:spPr>
          <a:xfrm>
            <a:off x="0" y="2743200"/>
            <a:ext cx="12191695" cy="10972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131F10-347B-8AC7-92BF-7CCF8E05F66E}"/>
              </a:ext>
            </a:extLst>
          </p:cNvPr>
          <p:cNvSpPr/>
          <p:nvPr/>
        </p:nvSpPr>
        <p:spPr>
          <a:xfrm>
            <a:off x="0" y="4114800"/>
            <a:ext cx="12191695" cy="10972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7970B9A-0BE3-3902-3DF4-2C3940820103}"/>
              </a:ext>
            </a:extLst>
          </p:cNvPr>
          <p:cNvSpPr/>
          <p:nvPr/>
        </p:nvSpPr>
        <p:spPr>
          <a:xfrm>
            <a:off x="0" y="5486400"/>
            <a:ext cx="12191695" cy="10972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319B71D3-5EF6-5150-416B-B513FDF4E465}"/>
              </a:ext>
            </a:extLst>
          </p:cNvPr>
          <p:cNvSpPr txBox="1"/>
          <p:nvPr/>
        </p:nvSpPr>
        <p:spPr>
          <a:xfrm>
            <a:off x="566928" y="658368"/>
            <a:ext cx="10936224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3600" b="1" dirty="0">
                <a:solidFill>
                  <a:srgbClr val="1357D4"/>
                </a:solidFill>
                <a:latin typeface="Aptos"/>
              </a:rPr>
              <a:t>How can I break into Groundhog Day?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282219FA-ACA0-A9D3-1D6B-28E792C5A08C}"/>
              </a:ext>
            </a:extLst>
          </p:cNvPr>
          <p:cNvSpPr txBox="1"/>
          <p:nvPr/>
        </p:nvSpPr>
        <p:spPr>
          <a:xfrm>
            <a:off x="4078849" y="2828835"/>
            <a:ext cx="2893357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600" i="1" dirty="0"/>
              <a:t>entry level position?</a:t>
            </a:r>
          </a:p>
          <a:p>
            <a:pPr algn="ctr"/>
            <a:endParaRPr lang="en-US" sz="2600" i="1" dirty="0"/>
          </a:p>
          <a:p>
            <a:pPr algn="ctr"/>
            <a:r>
              <a:rPr lang="en-US" sz="2600" i="1" dirty="0"/>
              <a:t>…just ask</a:t>
            </a:r>
            <a:endParaRPr lang="el-GR" sz="2600" i="1" dirty="0"/>
          </a:p>
        </p:txBody>
      </p:sp>
    </p:spTree>
    <p:extLst>
      <p:ext uri="{BB962C8B-B14F-4D97-AF65-F5344CB8AC3E}">
        <p14:creationId xmlns:p14="http://schemas.microsoft.com/office/powerpoint/2010/main" val="3864015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8C7CBDF-A10B-DFEC-DEC9-A85C98CCD9F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AC252B35-2305-B6F3-C902-AD507C7F3D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ection-text-ground">
            <a:extLst>
              <a:ext uri="{FF2B5EF4-FFF2-40B4-BE49-F238E27FC236}">
                <a16:creationId xmlns:a16="http://schemas.microsoft.com/office/drawing/2014/main" id="{5286C35A-CFCD-7247-3617-CE7C7C52B7B2}"/>
              </a:ext>
            </a:extLst>
          </p:cNvPr>
          <p:cNvSpPr>
            <a:spLocks noGrp="1"/>
          </p:cNvSpPr>
          <p:nvPr/>
        </p:nvSpPr>
        <p:spPr>
          <a:xfrm>
            <a:off x="0" y="539496"/>
            <a:ext cx="5334000" cy="6858000"/>
          </a:xfrm>
          <a:prstGeom prst="rect">
            <a:avLst/>
          </a:prstGeom>
          <a:solidFill>
            <a:srgbClr val="FFFFFF">
              <a:alpha val="92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ection-accent">
            <a:extLst>
              <a:ext uri="{FF2B5EF4-FFF2-40B4-BE49-F238E27FC236}">
                <a16:creationId xmlns:a16="http://schemas.microsoft.com/office/drawing/2014/main" id="{4DA59CC6-17E3-8F4D-52C7-99639A2AA77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A8D83E"/>
          </a:solidFill>
          <a:ln w="0">
            <a:noFill/>
            <a:prstDash val="solid"/>
          </a:ln>
        </p:spPr>
        <p:txBody>
          <a:bodyPr/>
          <a:lstStyle/>
          <a:p>
            <a:endParaRPr lang="el-GR" dirty="0"/>
          </a:p>
        </p:txBody>
      </p:sp>
      <p:sp>
        <p:nvSpPr>
          <p:cNvPr id="13" name="agenda-head-0">
            <a:extLst>
              <a:ext uri="{FF2B5EF4-FFF2-40B4-BE49-F238E27FC236}">
                <a16:creationId xmlns:a16="http://schemas.microsoft.com/office/drawing/2014/main" id="{A2BDF3C0-F652-537C-FFE9-DC2248CCE126}"/>
              </a:ext>
            </a:extLst>
          </p:cNvPr>
          <p:cNvSpPr>
            <a:spLocks noGrp="1"/>
          </p:cNvSpPr>
          <p:nvPr/>
        </p:nvSpPr>
        <p:spPr>
          <a:xfrm>
            <a:off x="530543" y="1829744"/>
            <a:ext cx="503682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What Groundhog Day?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  <p:sp>
        <p:nvSpPr>
          <p:cNvPr id="19" name="agenda-head-1">
            <a:extLst>
              <a:ext uri="{FF2B5EF4-FFF2-40B4-BE49-F238E27FC236}">
                <a16:creationId xmlns:a16="http://schemas.microsoft.com/office/drawing/2014/main" id="{FD2B5E02-B6C3-CEFD-9E29-519E09A366C2}"/>
              </a:ext>
            </a:extLst>
          </p:cNvPr>
          <p:cNvSpPr>
            <a:spLocks noGrp="1"/>
          </p:cNvSpPr>
          <p:nvPr/>
        </p:nvSpPr>
        <p:spPr>
          <a:xfrm>
            <a:off x="530543" y="3656638"/>
            <a:ext cx="4378528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solidFill>
                  <a:srgbClr val="92D050"/>
                </a:solidFill>
                <a:latin typeface="Aptos"/>
                <a:ea typeface="Aptos"/>
                <a:cs typeface="Aptos"/>
              </a:rPr>
              <a:t>How do I break out of it?</a:t>
            </a:r>
            <a:endParaRPr sz="2800" b="1" dirty="0">
              <a:solidFill>
                <a:srgbClr val="92D05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5" name="agenda-head-2">
            <a:extLst>
              <a:ext uri="{FF2B5EF4-FFF2-40B4-BE49-F238E27FC236}">
                <a16:creationId xmlns:a16="http://schemas.microsoft.com/office/drawing/2014/main" id="{4FBE0A71-C79A-FEB6-6A4E-4FBD1BC2221C}"/>
              </a:ext>
            </a:extLst>
          </p:cNvPr>
          <p:cNvSpPr>
            <a:spLocks noGrp="1"/>
          </p:cNvSpPr>
          <p:nvPr/>
        </p:nvSpPr>
        <p:spPr>
          <a:xfrm>
            <a:off x="562927" y="4601137"/>
            <a:ext cx="4655618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How do I survive within it?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  <p:sp>
        <p:nvSpPr>
          <p:cNvPr id="31" name="agenda-head-1">
            <a:extLst>
              <a:ext uri="{FF2B5EF4-FFF2-40B4-BE49-F238E27FC236}">
                <a16:creationId xmlns:a16="http://schemas.microsoft.com/office/drawing/2014/main" id="{27DADB12-7561-C64A-D894-77C3BED26180}"/>
              </a:ext>
            </a:extLst>
          </p:cNvPr>
          <p:cNvSpPr>
            <a:spLocks noGrp="1"/>
          </p:cNvSpPr>
          <p:nvPr/>
        </p:nvSpPr>
        <p:spPr>
          <a:xfrm>
            <a:off x="562927" y="5694795"/>
            <a:ext cx="3695701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Final Remark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  <p:sp>
        <p:nvSpPr>
          <p:cNvPr id="33" name="title-2">
            <a:extLst>
              <a:ext uri="{FF2B5EF4-FFF2-40B4-BE49-F238E27FC236}">
                <a16:creationId xmlns:a16="http://schemas.microsoft.com/office/drawing/2014/main" id="{3716D0FF-D481-064C-D69A-44BC8FA008AF}"/>
              </a:ext>
            </a:extLst>
          </p:cNvPr>
          <p:cNvSpPr>
            <a:spLocks noGrp="1"/>
          </p:cNvSpPr>
          <p:nvPr/>
        </p:nvSpPr>
        <p:spPr>
          <a:xfrm>
            <a:off x="512922" y="612261"/>
            <a:ext cx="1000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10233E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3600" b="1" dirty="0">
                <a:solidFill>
                  <a:srgbClr val="1357D4"/>
                </a:solidFill>
                <a:latin typeface="Aptos Display"/>
                <a:ea typeface="Aptos Display"/>
                <a:cs typeface="Aptos Display"/>
              </a:rPr>
              <a:t>Moving on…</a:t>
            </a:r>
            <a:endParaRPr sz="3600" b="1" dirty="0">
              <a:solidFill>
                <a:srgbClr val="1357D4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5" name="agenda-head-1">
            <a:extLst>
              <a:ext uri="{FF2B5EF4-FFF2-40B4-BE49-F238E27FC236}">
                <a16:creationId xmlns:a16="http://schemas.microsoft.com/office/drawing/2014/main" id="{B9331D84-9E19-CEE4-9B3D-FC483CAEF105}"/>
              </a:ext>
            </a:extLst>
          </p:cNvPr>
          <p:cNvSpPr>
            <a:spLocks noGrp="1"/>
          </p:cNvSpPr>
          <p:nvPr/>
        </p:nvSpPr>
        <p:spPr>
          <a:xfrm>
            <a:off x="562927" y="2712140"/>
            <a:ext cx="4378528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How do I break into it?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92571493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DE1B37-67E9-96B5-0D48-261619CE2E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26F4D2EE-CD29-2FE9-27F5-985AF32BBB76}"/>
              </a:ext>
            </a:extLst>
          </p:cNvPr>
          <p:cNvSpPr/>
          <p:nvPr/>
        </p:nvSpPr>
        <p:spPr>
          <a:xfrm>
            <a:off x="13716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DEFAF9D-A05E-81F3-6C41-59CC46300762}"/>
              </a:ext>
            </a:extLst>
          </p:cNvPr>
          <p:cNvSpPr/>
          <p:nvPr/>
        </p:nvSpPr>
        <p:spPr>
          <a:xfrm>
            <a:off x="27432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5469DFE-C441-A6FA-AC6A-51E5ECCD4346}"/>
              </a:ext>
            </a:extLst>
          </p:cNvPr>
          <p:cNvSpPr/>
          <p:nvPr/>
        </p:nvSpPr>
        <p:spPr>
          <a:xfrm>
            <a:off x="41148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1EB4662-D392-5CAB-B166-5AF522BA5F60}"/>
              </a:ext>
            </a:extLst>
          </p:cNvPr>
          <p:cNvSpPr/>
          <p:nvPr/>
        </p:nvSpPr>
        <p:spPr>
          <a:xfrm>
            <a:off x="54864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B7473D5-6E19-BC63-D643-FB125EBAD2DC}"/>
              </a:ext>
            </a:extLst>
          </p:cNvPr>
          <p:cNvSpPr/>
          <p:nvPr/>
        </p:nvSpPr>
        <p:spPr>
          <a:xfrm>
            <a:off x="68580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5CFDF21-F634-7794-C9AF-325D03592381}"/>
              </a:ext>
            </a:extLst>
          </p:cNvPr>
          <p:cNvSpPr/>
          <p:nvPr/>
        </p:nvSpPr>
        <p:spPr>
          <a:xfrm>
            <a:off x="82296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7A3E991F-224C-D275-C3F9-AB2FD64422FA}"/>
              </a:ext>
            </a:extLst>
          </p:cNvPr>
          <p:cNvSpPr/>
          <p:nvPr/>
        </p:nvSpPr>
        <p:spPr>
          <a:xfrm>
            <a:off x="96012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B2C8B12-9DE0-4720-CB0B-522C3B0139C2}"/>
              </a:ext>
            </a:extLst>
          </p:cNvPr>
          <p:cNvSpPr/>
          <p:nvPr/>
        </p:nvSpPr>
        <p:spPr>
          <a:xfrm>
            <a:off x="10972800" y="0"/>
            <a:ext cx="10972" cy="6858000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6DC4BF09-7C93-BBBD-3B0A-1F72EBA5BFC7}"/>
              </a:ext>
            </a:extLst>
          </p:cNvPr>
          <p:cNvSpPr/>
          <p:nvPr/>
        </p:nvSpPr>
        <p:spPr>
          <a:xfrm>
            <a:off x="0" y="2743200"/>
            <a:ext cx="12191695" cy="10972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712EC8BE-C121-CAA7-A833-2DDB624103E0}"/>
              </a:ext>
            </a:extLst>
          </p:cNvPr>
          <p:cNvSpPr/>
          <p:nvPr/>
        </p:nvSpPr>
        <p:spPr>
          <a:xfrm>
            <a:off x="0" y="4114800"/>
            <a:ext cx="12191695" cy="10972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8E7B2E3-8D26-2A16-8302-131886756A0A}"/>
              </a:ext>
            </a:extLst>
          </p:cNvPr>
          <p:cNvSpPr/>
          <p:nvPr/>
        </p:nvSpPr>
        <p:spPr>
          <a:xfrm>
            <a:off x="0" y="5486400"/>
            <a:ext cx="12191695" cy="10972"/>
          </a:xfrm>
          <a:prstGeom prst="rect">
            <a:avLst/>
          </a:prstGeom>
          <a:solidFill>
            <a:srgbClr val="E8F0F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9368AFD-4C71-2A88-6F2D-FC15AC2D98DF}"/>
              </a:ext>
            </a:extLst>
          </p:cNvPr>
          <p:cNvSpPr txBox="1"/>
          <p:nvPr/>
        </p:nvSpPr>
        <p:spPr>
          <a:xfrm>
            <a:off x="566928" y="658368"/>
            <a:ext cx="10936224" cy="553998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r>
              <a:rPr lang="en-US" sz="3600" b="1" dirty="0">
                <a:solidFill>
                  <a:srgbClr val="1357D4"/>
                </a:solidFill>
                <a:latin typeface="Aptos"/>
              </a:rPr>
              <a:t>How can I break out of Groundhog Day?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A32EAA9D-0E03-5EDB-7BDC-740719D0804E}"/>
              </a:ext>
            </a:extLst>
          </p:cNvPr>
          <p:cNvSpPr txBox="1"/>
          <p:nvPr/>
        </p:nvSpPr>
        <p:spPr>
          <a:xfrm>
            <a:off x="4700127" y="2743200"/>
            <a:ext cx="1697901" cy="129266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600" i="1" dirty="0"/>
              <a:t>two words:</a:t>
            </a:r>
          </a:p>
          <a:p>
            <a:endParaRPr lang="en-US" sz="2600" i="1" dirty="0"/>
          </a:p>
          <a:p>
            <a:r>
              <a:rPr lang="en-US" sz="2600" i="1" dirty="0"/>
              <a:t>you cannot</a:t>
            </a:r>
            <a:endParaRPr lang="el-GR" sz="2600" i="1" dirty="0"/>
          </a:p>
        </p:txBody>
      </p:sp>
    </p:spTree>
    <p:extLst>
      <p:ext uri="{BB962C8B-B14F-4D97-AF65-F5344CB8AC3E}">
        <p14:creationId xmlns:p14="http://schemas.microsoft.com/office/powerpoint/2010/main" val="368462688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54C707-1FDD-BEBD-61C6-32006CD867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9EF0433C-CDB9-0800-4942-5CB6211D2B3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ection-text-ground">
            <a:extLst>
              <a:ext uri="{FF2B5EF4-FFF2-40B4-BE49-F238E27FC236}">
                <a16:creationId xmlns:a16="http://schemas.microsoft.com/office/drawing/2014/main" id="{6D8B315C-0808-6C63-CDFA-05ACECD37EE0}"/>
              </a:ext>
            </a:extLst>
          </p:cNvPr>
          <p:cNvSpPr>
            <a:spLocks noGrp="1"/>
          </p:cNvSpPr>
          <p:nvPr/>
        </p:nvSpPr>
        <p:spPr>
          <a:xfrm>
            <a:off x="0" y="539496"/>
            <a:ext cx="5334000" cy="6858000"/>
          </a:xfrm>
          <a:prstGeom prst="rect">
            <a:avLst/>
          </a:prstGeom>
          <a:solidFill>
            <a:srgbClr val="FFFFFF">
              <a:alpha val="92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ection-accent">
            <a:extLst>
              <a:ext uri="{FF2B5EF4-FFF2-40B4-BE49-F238E27FC236}">
                <a16:creationId xmlns:a16="http://schemas.microsoft.com/office/drawing/2014/main" id="{DDF292BC-DA52-43CF-CF7B-5E12273665B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A8D83E"/>
          </a:solidFill>
          <a:ln w="0">
            <a:noFill/>
            <a:prstDash val="solid"/>
          </a:ln>
        </p:spPr>
        <p:txBody>
          <a:bodyPr/>
          <a:lstStyle/>
          <a:p>
            <a:endParaRPr lang="el-GR" dirty="0"/>
          </a:p>
        </p:txBody>
      </p:sp>
      <p:sp>
        <p:nvSpPr>
          <p:cNvPr id="13" name="agenda-head-0">
            <a:extLst>
              <a:ext uri="{FF2B5EF4-FFF2-40B4-BE49-F238E27FC236}">
                <a16:creationId xmlns:a16="http://schemas.microsoft.com/office/drawing/2014/main" id="{855DBE1D-AAEC-D2A2-6C70-D32B52A58B40}"/>
              </a:ext>
            </a:extLst>
          </p:cNvPr>
          <p:cNvSpPr>
            <a:spLocks noGrp="1"/>
          </p:cNvSpPr>
          <p:nvPr/>
        </p:nvSpPr>
        <p:spPr>
          <a:xfrm>
            <a:off x="530543" y="1829744"/>
            <a:ext cx="503682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What Groundhog Day?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  <p:sp>
        <p:nvSpPr>
          <p:cNvPr id="19" name="agenda-head-1">
            <a:extLst>
              <a:ext uri="{FF2B5EF4-FFF2-40B4-BE49-F238E27FC236}">
                <a16:creationId xmlns:a16="http://schemas.microsoft.com/office/drawing/2014/main" id="{C50211DF-9624-E6C7-A07F-EDC78BC2E678}"/>
              </a:ext>
            </a:extLst>
          </p:cNvPr>
          <p:cNvSpPr>
            <a:spLocks noGrp="1"/>
          </p:cNvSpPr>
          <p:nvPr/>
        </p:nvSpPr>
        <p:spPr>
          <a:xfrm>
            <a:off x="530543" y="3656638"/>
            <a:ext cx="4378528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solidFill>
                  <a:srgbClr val="10233E"/>
                </a:solidFill>
                <a:latin typeface="Aptos"/>
                <a:ea typeface="Aptos"/>
                <a:cs typeface="Aptos"/>
              </a:rPr>
              <a:t>How do I break out of it?</a:t>
            </a:r>
            <a:endParaRPr sz="2800" b="1" dirty="0">
              <a:solidFill>
                <a:srgbClr val="10233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25" name="agenda-head-2">
            <a:extLst>
              <a:ext uri="{FF2B5EF4-FFF2-40B4-BE49-F238E27FC236}">
                <a16:creationId xmlns:a16="http://schemas.microsoft.com/office/drawing/2014/main" id="{13299DE0-8BEC-D6C3-36D3-C8E7B468519D}"/>
              </a:ext>
            </a:extLst>
          </p:cNvPr>
          <p:cNvSpPr>
            <a:spLocks noGrp="1"/>
          </p:cNvSpPr>
          <p:nvPr/>
        </p:nvSpPr>
        <p:spPr>
          <a:xfrm>
            <a:off x="562927" y="4601137"/>
            <a:ext cx="4655618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solidFill>
                  <a:srgbClr val="92D050"/>
                </a:solidFill>
                <a:latin typeface="Aptos"/>
                <a:ea typeface="Aptos"/>
                <a:cs typeface="Aptos"/>
              </a:rPr>
              <a:t>How do I survive within it?</a:t>
            </a:r>
            <a:endParaRPr sz="2800" b="1" dirty="0">
              <a:solidFill>
                <a:srgbClr val="92D05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1" name="agenda-head-1">
            <a:extLst>
              <a:ext uri="{FF2B5EF4-FFF2-40B4-BE49-F238E27FC236}">
                <a16:creationId xmlns:a16="http://schemas.microsoft.com/office/drawing/2014/main" id="{9E6B38ED-0D2D-BBF2-1E9C-94F8C373601A}"/>
              </a:ext>
            </a:extLst>
          </p:cNvPr>
          <p:cNvSpPr>
            <a:spLocks noGrp="1"/>
          </p:cNvSpPr>
          <p:nvPr/>
        </p:nvSpPr>
        <p:spPr>
          <a:xfrm>
            <a:off x="562927" y="5694795"/>
            <a:ext cx="3695701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Final Remark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  <p:sp>
        <p:nvSpPr>
          <p:cNvPr id="33" name="title-2">
            <a:extLst>
              <a:ext uri="{FF2B5EF4-FFF2-40B4-BE49-F238E27FC236}">
                <a16:creationId xmlns:a16="http://schemas.microsoft.com/office/drawing/2014/main" id="{5653E979-C26A-380B-23EC-381D350C3880}"/>
              </a:ext>
            </a:extLst>
          </p:cNvPr>
          <p:cNvSpPr>
            <a:spLocks noGrp="1"/>
          </p:cNvSpPr>
          <p:nvPr/>
        </p:nvSpPr>
        <p:spPr>
          <a:xfrm>
            <a:off x="512922" y="612261"/>
            <a:ext cx="1000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10233E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3600" b="1" dirty="0">
                <a:solidFill>
                  <a:srgbClr val="1357D4"/>
                </a:solidFill>
                <a:latin typeface="Aptos Display"/>
                <a:ea typeface="Aptos Display"/>
                <a:cs typeface="Aptos Display"/>
              </a:rPr>
              <a:t>Moving on…</a:t>
            </a:r>
            <a:endParaRPr sz="3600" b="1" dirty="0">
              <a:solidFill>
                <a:srgbClr val="1357D4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5" name="agenda-head-1">
            <a:extLst>
              <a:ext uri="{FF2B5EF4-FFF2-40B4-BE49-F238E27FC236}">
                <a16:creationId xmlns:a16="http://schemas.microsoft.com/office/drawing/2014/main" id="{3905A005-8B3A-ACF3-CC81-55A50C637311}"/>
              </a:ext>
            </a:extLst>
          </p:cNvPr>
          <p:cNvSpPr>
            <a:spLocks noGrp="1"/>
          </p:cNvSpPr>
          <p:nvPr/>
        </p:nvSpPr>
        <p:spPr>
          <a:xfrm>
            <a:off x="562927" y="2712140"/>
            <a:ext cx="4378528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How do I break into it?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2295085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165129-0B8B-796F-FBE6-38676C5B19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traight Connector 50">
            <a:extLst>
              <a:ext uri="{FF2B5EF4-FFF2-40B4-BE49-F238E27FC236}">
                <a16:creationId xmlns:a16="http://schemas.microsoft.com/office/drawing/2014/main" id="{773F1413-A1CB-2201-A3AE-2531F9EC44AF}"/>
              </a:ext>
            </a:extLst>
          </p:cNvPr>
          <p:cNvSpPr>
            <a:spLocks noGrp="1"/>
          </p:cNvSpPr>
          <p:nvPr/>
        </p:nvSpPr>
        <p:spPr>
          <a:xfrm>
            <a:off x="4937760" y="131445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7A0FDBD9-FDBB-D690-610B-FB0907E5C3D1}"/>
              </a:ext>
            </a:extLst>
          </p:cNvPr>
          <p:cNvSpPr>
            <a:spLocks noGrp="1"/>
          </p:cNvSpPr>
          <p:nvPr/>
        </p:nvSpPr>
        <p:spPr>
          <a:xfrm>
            <a:off x="76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290983F9-69D2-EF70-9D11-6F05C08B9633}"/>
              </a:ext>
            </a:extLst>
          </p:cNvPr>
          <p:cNvSpPr>
            <a:spLocks noGrp="1"/>
          </p:cNvSpPr>
          <p:nvPr/>
        </p:nvSpPr>
        <p:spPr>
          <a:xfrm>
            <a:off x="152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7E408E3B-F781-E41B-1BEA-D89482F26DD9}"/>
              </a:ext>
            </a:extLst>
          </p:cNvPr>
          <p:cNvSpPr>
            <a:spLocks noGrp="1"/>
          </p:cNvSpPr>
          <p:nvPr/>
        </p:nvSpPr>
        <p:spPr>
          <a:xfrm>
            <a:off x="228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DCE74938-F8C9-D737-F5A8-87B80251CD86}"/>
              </a:ext>
            </a:extLst>
          </p:cNvPr>
          <p:cNvSpPr>
            <a:spLocks noGrp="1"/>
          </p:cNvSpPr>
          <p:nvPr/>
        </p:nvSpPr>
        <p:spPr>
          <a:xfrm>
            <a:off x="304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66640D26-6E60-8DFC-BACE-B8710489B0F4}"/>
              </a:ext>
            </a:extLst>
          </p:cNvPr>
          <p:cNvSpPr>
            <a:spLocks noGrp="1"/>
          </p:cNvSpPr>
          <p:nvPr/>
        </p:nvSpPr>
        <p:spPr>
          <a:xfrm>
            <a:off x="381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49A9ECB2-DD2B-CDCA-3252-3261F54F67E7}"/>
              </a:ext>
            </a:extLst>
          </p:cNvPr>
          <p:cNvSpPr>
            <a:spLocks noGrp="1"/>
          </p:cNvSpPr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435E22B7-5ED2-5938-A333-C9B6A1C76557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815814CF-CAF4-E87A-757F-AD1A77F61895}"/>
              </a:ext>
            </a:extLst>
          </p:cNvPr>
          <p:cNvSpPr>
            <a:spLocks noGrp="1"/>
          </p:cNvSpPr>
          <p:nvPr/>
        </p:nvSpPr>
        <p:spPr>
          <a:xfrm>
            <a:off x="609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99D7CF2E-5EF1-BD9F-E526-991EBEE49EA3}"/>
              </a:ext>
            </a:extLst>
          </p:cNvPr>
          <p:cNvSpPr>
            <a:spLocks noGrp="1"/>
          </p:cNvSpPr>
          <p:nvPr/>
        </p:nvSpPr>
        <p:spPr>
          <a:xfrm>
            <a:off x="685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B3D4F826-ADB0-A846-7EF1-C4897F9B460D}"/>
              </a:ext>
            </a:extLst>
          </p:cNvPr>
          <p:cNvSpPr>
            <a:spLocks noGrp="1"/>
          </p:cNvSpPr>
          <p:nvPr/>
        </p:nvSpPr>
        <p:spPr>
          <a:xfrm>
            <a:off x="762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04142150-D54A-C49A-3A04-E24BE499C86B}"/>
              </a:ext>
            </a:extLst>
          </p:cNvPr>
          <p:cNvSpPr>
            <a:spLocks noGrp="1"/>
          </p:cNvSpPr>
          <p:nvPr/>
        </p:nvSpPr>
        <p:spPr>
          <a:xfrm>
            <a:off x="838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4ADA5EB7-44DD-7D0C-87CF-E1A6BC7E7B70}"/>
              </a:ext>
            </a:extLst>
          </p:cNvPr>
          <p:cNvSpPr>
            <a:spLocks noGrp="1"/>
          </p:cNvSpPr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C10EFEB2-3D4D-9438-165D-93F9790E709B}"/>
              </a:ext>
            </a:extLst>
          </p:cNvPr>
          <p:cNvSpPr>
            <a:spLocks noGrp="1"/>
          </p:cNvSpPr>
          <p:nvPr/>
        </p:nvSpPr>
        <p:spPr>
          <a:xfrm>
            <a:off x="990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57DD29AA-BE7A-2038-A976-C8BA7DA57612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D0CC881C-497E-C058-44EC-39B00E257A9E}"/>
              </a:ext>
            </a:extLst>
          </p:cNvPr>
          <p:cNvSpPr>
            <a:spLocks noGrp="1"/>
          </p:cNvSpPr>
          <p:nvPr/>
        </p:nvSpPr>
        <p:spPr>
          <a:xfrm>
            <a:off x="1143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37E3A32B-1BA4-54C8-3865-5D3B5E47B622}"/>
              </a:ext>
            </a:extLst>
          </p:cNvPr>
          <p:cNvSpPr>
            <a:spLocks noGrp="1"/>
          </p:cNvSpPr>
          <p:nvPr/>
        </p:nvSpPr>
        <p:spPr>
          <a:xfrm>
            <a:off x="1219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EE27370E-8A4E-05DC-7168-07CD77379D5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159FAFDB-C636-38D2-14C3-5B90C3339122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A6CF6737-67A4-9F73-C1D2-E4020DF27A38}"/>
              </a:ext>
            </a:extLst>
          </p:cNvPr>
          <p:cNvSpPr>
            <a:spLocks noGrp="1"/>
          </p:cNvSpPr>
          <p:nvPr/>
        </p:nvSpPr>
        <p:spPr>
          <a:xfrm>
            <a:off x="0" y="1524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CDC9FC81-492F-F51A-9A31-8FA1D380C588}"/>
              </a:ext>
            </a:extLst>
          </p:cNvPr>
          <p:cNvSpPr>
            <a:spLocks noGrp="1"/>
          </p:cNvSpPr>
          <p:nvPr/>
        </p:nvSpPr>
        <p:spPr>
          <a:xfrm>
            <a:off x="0" y="2286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961F2F73-A4C5-041A-C1A2-97EE76D0B52E}"/>
              </a:ext>
            </a:extLst>
          </p:cNvPr>
          <p:cNvSpPr>
            <a:spLocks noGrp="1"/>
          </p:cNvSpPr>
          <p:nvPr/>
        </p:nvSpPr>
        <p:spPr>
          <a:xfrm>
            <a:off x="0" y="3048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CE8AB6B9-29C9-6050-AC37-21C3F164D1B8}"/>
              </a:ext>
            </a:extLst>
          </p:cNvPr>
          <p:cNvSpPr>
            <a:spLocks noGrp="1"/>
          </p:cNvSpPr>
          <p:nvPr/>
        </p:nvSpPr>
        <p:spPr>
          <a:xfrm>
            <a:off x="0" y="3810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90FAA052-A8F6-CCF5-60B7-D907D7122B4A}"/>
              </a:ext>
            </a:extLst>
          </p:cNvPr>
          <p:cNvSpPr>
            <a:spLocks noGrp="1"/>
          </p:cNvSpPr>
          <p:nvPr/>
        </p:nvSpPr>
        <p:spPr>
          <a:xfrm>
            <a:off x="0" y="4572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Straight Connector 24">
            <a:extLst>
              <a:ext uri="{FF2B5EF4-FFF2-40B4-BE49-F238E27FC236}">
                <a16:creationId xmlns:a16="http://schemas.microsoft.com/office/drawing/2014/main" id="{56809644-6B96-6125-F2EA-C9174AF2D6AD}"/>
              </a:ext>
            </a:extLst>
          </p:cNvPr>
          <p:cNvSpPr>
            <a:spLocks noGrp="1"/>
          </p:cNvSpPr>
          <p:nvPr/>
        </p:nvSpPr>
        <p:spPr>
          <a:xfrm>
            <a:off x="0" y="5334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5BC463F4-4DE2-2B40-ADDD-935586C2FCAF}"/>
              </a:ext>
            </a:extLst>
          </p:cNvPr>
          <p:cNvSpPr>
            <a:spLocks noGrp="1"/>
          </p:cNvSpPr>
          <p:nvPr/>
        </p:nvSpPr>
        <p:spPr>
          <a:xfrm>
            <a:off x="0" y="6096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7" name="Straight Connector 26">
            <a:extLst>
              <a:ext uri="{FF2B5EF4-FFF2-40B4-BE49-F238E27FC236}">
                <a16:creationId xmlns:a16="http://schemas.microsoft.com/office/drawing/2014/main" id="{72206099-15D2-4FE2-5D12-D83E85E57AEE}"/>
              </a:ext>
            </a:extLst>
          </p:cNvPr>
          <p:cNvSpPr>
            <a:spLocks noGrp="1"/>
          </p:cNvSpPr>
          <p:nvPr/>
        </p:nvSpPr>
        <p:spPr>
          <a:xfrm>
            <a:off x="0" y="6858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9" name="title-2">
            <a:extLst>
              <a:ext uri="{FF2B5EF4-FFF2-40B4-BE49-F238E27FC236}">
                <a16:creationId xmlns:a16="http://schemas.microsoft.com/office/drawing/2014/main" id="{061866E9-9805-68D2-F72B-99C7EEC5A0C8}"/>
              </a:ext>
            </a:extLst>
          </p:cNvPr>
          <p:cNvSpPr>
            <a:spLocks noGrp="1"/>
          </p:cNvSpPr>
          <p:nvPr/>
        </p:nvSpPr>
        <p:spPr>
          <a:xfrm>
            <a:off x="609599" y="271893"/>
            <a:ext cx="10667999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10233E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3600" b="1" dirty="0">
                <a:solidFill>
                  <a:srgbClr val="10233E"/>
                </a:solidFill>
                <a:latin typeface="Aptos Display"/>
                <a:ea typeface="Aptos Display"/>
                <a:cs typeface="Aptos Display"/>
              </a:rPr>
              <a:t>5-step process to survive</a:t>
            </a:r>
            <a:endParaRPr sz="3600" b="1" dirty="0">
              <a:solidFill>
                <a:srgbClr val="10233E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6BBEC99B-A707-3BD6-DAA1-48DC90063C48}"/>
              </a:ext>
            </a:extLst>
          </p:cNvPr>
          <p:cNvSpPr>
            <a:spLocks noGrp="1"/>
          </p:cNvSpPr>
          <p:nvPr/>
        </p:nvSpPr>
        <p:spPr>
          <a:xfrm>
            <a:off x="609600" y="967218"/>
            <a:ext cx="10972800" cy="0"/>
          </a:xfrm>
          <a:prstGeom prst="line">
            <a:avLst/>
          </a:prstGeom>
          <a:noFill/>
          <a:ln w="19050">
            <a:solidFill>
              <a:srgbClr val="DDE9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8" name="Straight Connector 47">
            <a:extLst>
              <a:ext uri="{FF2B5EF4-FFF2-40B4-BE49-F238E27FC236}">
                <a16:creationId xmlns:a16="http://schemas.microsoft.com/office/drawing/2014/main" id="{14C53804-532F-218D-3CB7-4298CC4E0894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10972800" cy="0"/>
          </a:xfrm>
          <a:prstGeom prst="line">
            <a:avLst/>
          </a:prstGeom>
          <a:noFill/>
          <a:ln w="9525">
            <a:solidFill>
              <a:srgbClr val="DDE9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pic>
        <p:nvPicPr>
          <p:cNvPr id="35" name="Survive">
            <a:hlinkClick r:id="" action="ppaction://media"/>
            <a:extLst>
              <a:ext uri="{FF2B5EF4-FFF2-40B4-BE49-F238E27FC236}">
                <a16:creationId xmlns:a16="http://schemas.microsoft.com/office/drawing/2014/main" id="{663DBB8E-017F-4B7B-E7EC-322CB0CABC89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01430" y="1087285"/>
            <a:ext cx="9989139" cy="56188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295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967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032AD7-A7F6-E621-D70B-FFE441902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traight Connector 50">
            <a:extLst>
              <a:ext uri="{FF2B5EF4-FFF2-40B4-BE49-F238E27FC236}">
                <a16:creationId xmlns:a16="http://schemas.microsoft.com/office/drawing/2014/main" id="{20655EED-7A8F-DB16-BF3D-BC6CB823800D}"/>
              </a:ext>
            </a:extLst>
          </p:cNvPr>
          <p:cNvSpPr>
            <a:spLocks noGrp="1"/>
          </p:cNvSpPr>
          <p:nvPr/>
        </p:nvSpPr>
        <p:spPr>
          <a:xfrm>
            <a:off x="4937760" y="131445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F7E0B2A0-1B7E-B6BC-B073-16F0451D5DFD}"/>
              </a:ext>
            </a:extLst>
          </p:cNvPr>
          <p:cNvSpPr>
            <a:spLocks noGrp="1"/>
          </p:cNvSpPr>
          <p:nvPr/>
        </p:nvSpPr>
        <p:spPr>
          <a:xfrm>
            <a:off x="76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39647A8A-4191-06F0-092D-384B3A9DC046}"/>
              </a:ext>
            </a:extLst>
          </p:cNvPr>
          <p:cNvSpPr>
            <a:spLocks noGrp="1"/>
          </p:cNvSpPr>
          <p:nvPr/>
        </p:nvSpPr>
        <p:spPr>
          <a:xfrm>
            <a:off x="152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F10524CC-2664-62D7-8FBF-08A50A2DD0E3}"/>
              </a:ext>
            </a:extLst>
          </p:cNvPr>
          <p:cNvSpPr>
            <a:spLocks noGrp="1"/>
          </p:cNvSpPr>
          <p:nvPr/>
        </p:nvSpPr>
        <p:spPr>
          <a:xfrm>
            <a:off x="228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AFA58647-00FF-3A45-0EDC-DDA26384B82F}"/>
              </a:ext>
            </a:extLst>
          </p:cNvPr>
          <p:cNvSpPr>
            <a:spLocks noGrp="1"/>
          </p:cNvSpPr>
          <p:nvPr/>
        </p:nvSpPr>
        <p:spPr>
          <a:xfrm>
            <a:off x="304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DC8AF544-1CF6-B09B-5ABD-150123715993}"/>
              </a:ext>
            </a:extLst>
          </p:cNvPr>
          <p:cNvSpPr>
            <a:spLocks noGrp="1"/>
          </p:cNvSpPr>
          <p:nvPr/>
        </p:nvSpPr>
        <p:spPr>
          <a:xfrm>
            <a:off x="381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B91E6046-AE77-F63B-EDBA-4A1B01FEBEBA}"/>
              </a:ext>
            </a:extLst>
          </p:cNvPr>
          <p:cNvSpPr>
            <a:spLocks noGrp="1"/>
          </p:cNvSpPr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7A0E7DE4-A163-88D6-461B-334C9A8A0129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5DEA104A-FEE0-E9BC-B1F1-96A57E7D6614}"/>
              </a:ext>
            </a:extLst>
          </p:cNvPr>
          <p:cNvSpPr>
            <a:spLocks noGrp="1"/>
          </p:cNvSpPr>
          <p:nvPr/>
        </p:nvSpPr>
        <p:spPr>
          <a:xfrm>
            <a:off x="609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676F6356-9DF2-38E5-A5F0-66553456CAF4}"/>
              </a:ext>
            </a:extLst>
          </p:cNvPr>
          <p:cNvSpPr>
            <a:spLocks noGrp="1"/>
          </p:cNvSpPr>
          <p:nvPr/>
        </p:nvSpPr>
        <p:spPr>
          <a:xfrm>
            <a:off x="685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A0903E1B-642E-9AD9-8DF3-5DC72E35E571}"/>
              </a:ext>
            </a:extLst>
          </p:cNvPr>
          <p:cNvSpPr>
            <a:spLocks noGrp="1"/>
          </p:cNvSpPr>
          <p:nvPr/>
        </p:nvSpPr>
        <p:spPr>
          <a:xfrm>
            <a:off x="762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756E3803-D684-BC7C-463D-4397CF72B491}"/>
              </a:ext>
            </a:extLst>
          </p:cNvPr>
          <p:cNvSpPr>
            <a:spLocks noGrp="1"/>
          </p:cNvSpPr>
          <p:nvPr/>
        </p:nvSpPr>
        <p:spPr>
          <a:xfrm>
            <a:off x="838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A3043F77-BE2F-A364-F165-28DC6A5A22B0}"/>
              </a:ext>
            </a:extLst>
          </p:cNvPr>
          <p:cNvSpPr>
            <a:spLocks noGrp="1"/>
          </p:cNvSpPr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CAA5747D-958A-A8CE-1A6F-BA25F3CE729C}"/>
              </a:ext>
            </a:extLst>
          </p:cNvPr>
          <p:cNvSpPr>
            <a:spLocks noGrp="1"/>
          </p:cNvSpPr>
          <p:nvPr/>
        </p:nvSpPr>
        <p:spPr>
          <a:xfrm>
            <a:off x="990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03C0D096-9E5D-2B68-C726-DDF7DD840E7B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86F68508-88FA-D3EA-0628-0ADAB3B2751A}"/>
              </a:ext>
            </a:extLst>
          </p:cNvPr>
          <p:cNvSpPr>
            <a:spLocks noGrp="1"/>
          </p:cNvSpPr>
          <p:nvPr/>
        </p:nvSpPr>
        <p:spPr>
          <a:xfrm>
            <a:off x="1143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5120CF14-E647-B373-E646-BDC46A927F0B}"/>
              </a:ext>
            </a:extLst>
          </p:cNvPr>
          <p:cNvSpPr>
            <a:spLocks noGrp="1"/>
          </p:cNvSpPr>
          <p:nvPr/>
        </p:nvSpPr>
        <p:spPr>
          <a:xfrm>
            <a:off x="1219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D4B53438-E395-85F4-0EE2-E6DCA54A802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B0D8BCFF-FD63-33C7-2B22-A95E2DE69A01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C05DE9D6-2448-E8A5-780B-40AEFF5E0C11}"/>
              </a:ext>
            </a:extLst>
          </p:cNvPr>
          <p:cNvSpPr>
            <a:spLocks noGrp="1"/>
          </p:cNvSpPr>
          <p:nvPr/>
        </p:nvSpPr>
        <p:spPr>
          <a:xfrm>
            <a:off x="0" y="1524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822641A5-E3A0-D5C2-B00A-110B085B5C32}"/>
              </a:ext>
            </a:extLst>
          </p:cNvPr>
          <p:cNvSpPr>
            <a:spLocks noGrp="1"/>
          </p:cNvSpPr>
          <p:nvPr/>
        </p:nvSpPr>
        <p:spPr>
          <a:xfrm>
            <a:off x="0" y="2286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45B5BE86-3D7C-4BAB-EA3F-08F8F5DB212D}"/>
              </a:ext>
            </a:extLst>
          </p:cNvPr>
          <p:cNvSpPr>
            <a:spLocks noGrp="1"/>
          </p:cNvSpPr>
          <p:nvPr/>
        </p:nvSpPr>
        <p:spPr>
          <a:xfrm>
            <a:off x="0" y="3048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CA6AD1FF-0D93-BB54-055D-6554EB318A47}"/>
              </a:ext>
            </a:extLst>
          </p:cNvPr>
          <p:cNvSpPr>
            <a:spLocks noGrp="1"/>
          </p:cNvSpPr>
          <p:nvPr/>
        </p:nvSpPr>
        <p:spPr>
          <a:xfrm>
            <a:off x="0" y="3810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BE9CFC51-6D19-5D91-61E0-47762DF72A09}"/>
              </a:ext>
            </a:extLst>
          </p:cNvPr>
          <p:cNvSpPr>
            <a:spLocks noGrp="1"/>
          </p:cNvSpPr>
          <p:nvPr/>
        </p:nvSpPr>
        <p:spPr>
          <a:xfrm>
            <a:off x="0" y="4572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Straight Connector 24">
            <a:extLst>
              <a:ext uri="{FF2B5EF4-FFF2-40B4-BE49-F238E27FC236}">
                <a16:creationId xmlns:a16="http://schemas.microsoft.com/office/drawing/2014/main" id="{4E1B95D4-55E7-E6AF-CC51-BA97DCB6E8F4}"/>
              </a:ext>
            </a:extLst>
          </p:cNvPr>
          <p:cNvSpPr>
            <a:spLocks noGrp="1"/>
          </p:cNvSpPr>
          <p:nvPr/>
        </p:nvSpPr>
        <p:spPr>
          <a:xfrm>
            <a:off x="0" y="5334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C03685A8-DD7D-09C3-3C2B-C8CE7BFCBBAD}"/>
              </a:ext>
            </a:extLst>
          </p:cNvPr>
          <p:cNvSpPr>
            <a:spLocks noGrp="1"/>
          </p:cNvSpPr>
          <p:nvPr/>
        </p:nvSpPr>
        <p:spPr>
          <a:xfrm>
            <a:off x="0" y="6096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7" name="Straight Connector 26">
            <a:extLst>
              <a:ext uri="{FF2B5EF4-FFF2-40B4-BE49-F238E27FC236}">
                <a16:creationId xmlns:a16="http://schemas.microsoft.com/office/drawing/2014/main" id="{8FF6EDF9-B0EB-2916-7E7D-FB582197ECD5}"/>
              </a:ext>
            </a:extLst>
          </p:cNvPr>
          <p:cNvSpPr>
            <a:spLocks noGrp="1"/>
          </p:cNvSpPr>
          <p:nvPr/>
        </p:nvSpPr>
        <p:spPr>
          <a:xfrm>
            <a:off x="0" y="6858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8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9" name="title-2">
            <a:extLst>
              <a:ext uri="{FF2B5EF4-FFF2-40B4-BE49-F238E27FC236}">
                <a16:creationId xmlns:a16="http://schemas.microsoft.com/office/drawing/2014/main" id="{C75B0D56-0A74-92BB-AEE0-24B9144BFE42}"/>
              </a:ext>
            </a:extLst>
          </p:cNvPr>
          <p:cNvSpPr>
            <a:spLocks noGrp="1"/>
          </p:cNvSpPr>
          <p:nvPr/>
        </p:nvSpPr>
        <p:spPr>
          <a:xfrm>
            <a:off x="609599" y="742950"/>
            <a:ext cx="10667999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10233E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3600" b="1" dirty="0">
                <a:solidFill>
                  <a:srgbClr val="10233E"/>
                </a:solidFill>
                <a:latin typeface="Aptos Display"/>
                <a:ea typeface="Aptos Display"/>
                <a:cs typeface="Aptos Display"/>
              </a:rPr>
              <a:t>5-step process to survive</a:t>
            </a:r>
            <a:endParaRPr sz="3600" b="1" dirty="0">
              <a:solidFill>
                <a:srgbClr val="10233E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137B3E71-4610-FC50-4EFF-44BB60BB005E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0"/>
          </a:xfrm>
          <a:prstGeom prst="line">
            <a:avLst/>
          </a:prstGeom>
          <a:noFill/>
          <a:ln w="19050">
            <a:solidFill>
              <a:srgbClr val="DDE9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2" name="agenda-num-0">
            <a:extLst>
              <a:ext uri="{FF2B5EF4-FFF2-40B4-BE49-F238E27FC236}">
                <a16:creationId xmlns:a16="http://schemas.microsoft.com/office/drawing/2014/main" id="{5DCCFD1E-6FF7-B932-2DC2-08DBC028A876}"/>
              </a:ext>
            </a:extLst>
          </p:cNvPr>
          <p:cNvSpPr>
            <a:spLocks noGrp="1"/>
          </p:cNvSpPr>
          <p:nvPr/>
        </p:nvSpPr>
        <p:spPr>
          <a:xfrm>
            <a:off x="720090" y="2006728"/>
            <a:ext cx="666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>
                <a:solidFill>
                  <a:srgbClr val="1357D4"/>
                </a:solidFill>
                <a:latin typeface="Aptos"/>
                <a:ea typeface="Aptos"/>
                <a:cs typeface="Aptos"/>
              </a:defRPr>
            </a:pPr>
            <a:r>
              <a:rPr sz="2550" b="1" dirty="0">
                <a:solidFill>
                  <a:srgbClr val="1357D4"/>
                </a:solidFill>
                <a:latin typeface="Aptos"/>
                <a:ea typeface="Aptos"/>
                <a:cs typeface="Aptos"/>
              </a:rPr>
              <a:t>01</a:t>
            </a:r>
          </a:p>
        </p:txBody>
      </p:sp>
      <p:sp>
        <p:nvSpPr>
          <p:cNvPr id="33" name="Straight Connector 32">
            <a:extLst>
              <a:ext uri="{FF2B5EF4-FFF2-40B4-BE49-F238E27FC236}">
                <a16:creationId xmlns:a16="http://schemas.microsoft.com/office/drawing/2014/main" id="{E7761053-72D0-601F-534F-646066739DC1}"/>
              </a:ext>
            </a:extLst>
          </p:cNvPr>
          <p:cNvSpPr>
            <a:spLocks noGrp="1"/>
          </p:cNvSpPr>
          <p:nvPr/>
        </p:nvSpPr>
        <p:spPr>
          <a:xfrm>
            <a:off x="1510665" y="2187703"/>
            <a:ext cx="1047750" cy="0"/>
          </a:xfrm>
          <a:prstGeom prst="line">
            <a:avLst/>
          </a:prstGeom>
          <a:noFill/>
          <a:ln w="38100">
            <a:solidFill>
              <a:srgbClr val="1357D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4" name="agenda-head-0">
            <a:extLst>
              <a:ext uri="{FF2B5EF4-FFF2-40B4-BE49-F238E27FC236}">
                <a16:creationId xmlns:a16="http://schemas.microsoft.com/office/drawing/2014/main" id="{A1C0C34D-5DF1-7F69-F437-11F1858883DD}"/>
              </a:ext>
            </a:extLst>
          </p:cNvPr>
          <p:cNvSpPr>
            <a:spLocks noGrp="1"/>
          </p:cNvSpPr>
          <p:nvPr/>
        </p:nvSpPr>
        <p:spPr>
          <a:xfrm>
            <a:off x="2815590" y="1997203"/>
            <a:ext cx="503682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1875" b="1" dirty="0">
                <a:solidFill>
                  <a:srgbClr val="10233E"/>
                </a:solidFill>
                <a:latin typeface="Aptos"/>
                <a:ea typeface="Aptos"/>
                <a:cs typeface="Aptos"/>
              </a:rPr>
              <a:t>Talk the talk</a:t>
            </a:r>
            <a:endParaRPr sz="1875" b="1" dirty="0">
              <a:solidFill>
                <a:srgbClr val="10233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6" name="agenda-num-1">
            <a:extLst>
              <a:ext uri="{FF2B5EF4-FFF2-40B4-BE49-F238E27FC236}">
                <a16:creationId xmlns:a16="http://schemas.microsoft.com/office/drawing/2014/main" id="{07C64CE7-1840-EBA4-0343-FD0787EBF9A3}"/>
              </a:ext>
            </a:extLst>
          </p:cNvPr>
          <p:cNvSpPr>
            <a:spLocks noGrp="1"/>
          </p:cNvSpPr>
          <p:nvPr/>
        </p:nvSpPr>
        <p:spPr>
          <a:xfrm>
            <a:off x="720091" y="2847975"/>
            <a:ext cx="666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>
                <a:solidFill>
                  <a:srgbClr val="1357D4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1357D4"/>
                </a:solidFill>
                <a:latin typeface="Aptos"/>
                <a:ea typeface="Aptos"/>
                <a:cs typeface="Aptos"/>
              </a:rPr>
              <a:t>02</a:t>
            </a:r>
          </a:p>
        </p:txBody>
      </p:sp>
      <p:sp>
        <p:nvSpPr>
          <p:cNvPr id="37" name="Straight Connector 36">
            <a:extLst>
              <a:ext uri="{FF2B5EF4-FFF2-40B4-BE49-F238E27FC236}">
                <a16:creationId xmlns:a16="http://schemas.microsoft.com/office/drawing/2014/main" id="{3F9730D0-A1C3-3F95-5440-C31745C7E225}"/>
              </a:ext>
            </a:extLst>
          </p:cNvPr>
          <p:cNvSpPr>
            <a:spLocks noGrp="1"/>
          </p:cNvSpPr>
          <p:nvPr/>
        </p:nvSpPr>
        <p:spPr>
          <a:xfrm>
            <a:off x="1510666" y="3028950"/>
            <a:ext cx="1047750" cy="0"/>
          </a:xfrm>
          <a:prstGeom prst="line">
            <a:avLst/>
          </a:prstGeom>
          <a:noFill/>
          <a:ln w="38100">
            <a:solidFill>
              <a:srgbClr val="1357D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8" name="agenda-head-1">
            <a:extLst>
              <a:ext uri="{FF2B5EF4-FFF2-40B4-BE49-F238E27FC236}">
                <a16:creationId xmlns:a16="http://schemas.microsoft.com/office/drawing/2014/main" id="{45758CB5-7315-3DA5-DD90-79B6D721B4F4}"/>
              </a:ext>
            </a:extLst>
          </p:cNvPr>
          <p:cNvSpPr>
            <a:spLocks noGrp="1"/>
          </p:cNvSpPr>
          <p:nvPr/>
        </p:nvSpPr>
        <p:spPr>
          <a:xfrm>
            <a:off x="2815590" y="2838450"/>
            <a:ext cx="3695701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1875" b="1" dirty="0">
                <a:solidFill>
                  <a:srgbClr val="10233E"/>
                </a:solidFill>
                <a:latin typeface="Aptos"/>
                <a:ea typeface="Aptos"/>
                <a:cs typeface="Aptos"/>
              </a:rPr>
              <a:t>Walk the talk</a:t>
            </a:r>
            <a:endParaRPr sz="1875" b="1" dirty="0">
              <a:solidFill>
                <a:srgbClr val="10233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0" name="agenda-num-2">
            <a:extLst>
              <a:ext uri="{FF2B5EF4-FFF2-40B4-BE49-F238E27FC236}">
                <a16:creationId xmlns:a16="http://schemas.microsoft.com/office/drawing/2014/main" id="{71E2702D-53FF-CA25-C376-D9D2B53CE271}"/>
              </a:ext>
            </a:extLst>
          </p:cNvPr>
          <p:cNvSpPr>
            <a:spLocks noGrp="1"/>
          </p:cNvSpPr>
          <p:nvPr/>
        </p:nvSpPr>
        <p:spPr>
          <a:xfrm>
            <a:off x="720091" y="3738563"/>
            <a:ext cx="666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>
                <a:solidFill>
                  <a:srgbClr val="A8D83E"/>
                </a:solidFill>
                <a:latin typeface="Aptos"/>
                <a:ea typeface="Aptos"/>
                <a:cs typeface="Aptos"/>
              </a:defRPr>
            </a:pPr>
            <a:r>
              <a:rPr sz="2550" b="1" dirty="0">
                <a:solidFill>
                  <a:srgbClr val="1357D4"/>
                </a:solidFill>
                <a:latin typeface="Aptos"/>
                <a:ea typeface="Aptos"/>
                <a:cs typeface="Aptos"/>
              </a:rPr>
              <a:t>03</a:t>
            </a:r>
          </a:p>
        </p:txBody>
      </p:sp>
      <p:sp>
        <p:nvSpPr>
          <p:cNvPr id="41" name="Straight Connector 40">
            <a:extLst>
              <a:ext uri="{FF2B5EF4-FFF2-40B4-BE49-F238E27FC236}">
                <a16:creationId xmlns:a16="http://schemas.microsoft.com/office/drawing/2014/main" id="{0078B303-824F-C28E-D480-1BE881C86F1D}"/>
              </a:ext>
            </a:extLst>
          </p:cNvPr>
          <p:cNvSpPr>
            <a:spLocks noGrp="1"/>
          </p:cNvSpPr>
          <p:nvPr/>
        </p:nvSpPr>
        <p:spPr>
          <a:xfrm>
            <a:off x="1510666" y="3919538"/>
            <a:ext cx="1047750" cy="0"/>
          </a:xfrm>
          <a:prstGeom prst="line">
            <a:avLst/>
          </a:prstGeom>
          <a:noFill/>
          <a:ln w="38100">
            <a:solidFill>
              <a:srgbClr val="1357D4"/>
            </a:solidFill>
            <a:prstDash val="solid"/>
          </a:ln>
        </p:spPr>
        <p:txBody>
          <a:bodyPr/>
          <a:lstStyle/>
          <a:p>
            <a:endParaRPr lang="el-GR" dirty="0"/>
          </a:p>
        </p:txBody>
      </p:sp>
      <p:sp>
        <p:nvSpPr>
          <p:cNvPr id="42" name="agenda-head-2">
            <a:extLst>
              <a:ext uri="{FF2B5EF4-FFF2-40B4-BE49-F238E27FC236}">
                <a16:creationId xmlns:a16="http://schemas.microsoft.com/office/drawing/2014/main" id="{D79E5ED8-09C3-8BB6-46E3-0D5397505D93}"/>
              </a:ext>
            </a:extLst>
          </p:cNvPr>
          <p:cNvSpPr>
            <a:spLocks noGrp="1"/>
          </p:cNvSpPr>
          <p:nvPr/>
        </p:nvSpPr>
        <p:spPr>
          <a:xfrm>
            <a:off x="2815590" y="3729038"/>
            <a:ext cx="4457701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1875" b="1" dirty="0">
                <a:solidFill>
                  <a:srgbClr val="10233E"/>
                </a:solidFill>
                <a:latin typeface="Aptos"/>
                <a:ea typeface="Aptos"/>
                <a:cs typeface="Aptos"/>
              </a:rPr>
              <a:t>Prioritize</a:t>
            </a:r>
            <a:endParaRPr sz="1875" b="1" dirty="0">
              <a:solidFill>
                <a:srgbClr val="10233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48" name="Straight Connector 47">
            <a:extLst>
              <a:ext uri="{FF2B5EF4-FFF2-40B4-BE49-F238E27FC236}">
                <a16:creationId xmlns:a16="http://schemas.microsoft.com/office/drawing/2014/main" id="{F25B280F-6C7C-E438-C63A-FEF150CEB422}"/>
              </a:ext>
            </a:extLst>
          </p:cNvPr>
          <p:cNvSpPr>
            <a:spLocks noGrp="1"/>
          </p:cNvSpPr>
          <p:nvPr/>
        </p:nvSpPr>
        <p:spPr>
          <a:xfrm>
            <a:off x="609600" y="6496050"/>
            <a:ext cx="10972800" cy="0"/>
          </a:xfrm>
          <a:prstGeom prst="line">
            <a:avLst/>
          </a:prstGeom>
          <a:noFill/>
          <a:ln w="9525">
            <a:solidFill>
              <a:srgbClr val="DDE9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3" name="agenda-num-1">
            <a:extLst>
              <a:ext uri="{FF2B5EF4-FFF2-40B4-BE49-F238E27FC236}">
                <a16:creationId xmlns:a16="http://schemas.microsoft.com/office/drawing/2014/main" id="{8AE88FE8-BE78-5CB1-2C0F-740137CD6892}"/>
              </a:ext>
            </a:extLst>
          </p:cNvPr>
          <p:cNvSpPr>
            <a:spLocks noGrp="1"/>
          </p:cNvSpPr>
          <p:nvPr/>
        </p:nvSpPr>
        <p:spPr>
          <a:xfrm>
            <a:off x="720091" y="4552950"/>
            <a:ext cx="666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>
                <a:solidFill>
                  <a:srgbClr val="1357D4"/>
                </a:solidFill>
                <a:latin typeface="Aptos"/>
                <a:ea typeface="Aptos"/>
                <a:cs typeface="Aptos"/>
              </a:defRPr>
            </a:pPr>
            <a:r>
              <a:rPr sz="2550" b="1" dirty="0">
                <a:solidFill>
                  <a:srgbClr val="1357D4"/>
                </a:solidFill>
                <a:latin typeface="Aptos"/>
                <a:ea typeface="Aptos"/>
                <a:cs typeface="Aptos"/>
              </a:rPr>
              <a:t>0</a:t>
            </a:r>
            <a:r>
              <a:rPr lang="en-US" sz="2550" b="1" dirty="0">
                <a:solidFill>
                  <a:srgbClr val="1357D4"/>
                </a:solidFill>
                <a:latin typeface="Aptos"/>
                <a:ea typeface="Aptos"/>
                <a:cs typeface="Aptos"/>
              </a:rPr>
              <a:t>4</a:t>
            </a:r>
            <a:endParaRPr sz="2550" b="1" dirty="0">
              <a:solidFill>
                <a:srgbClr val="1357D4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55" name="Straight Connector 54">
            <a:extLst>
              <a:ext uri="{FF2B5EF4-FFF2-40B4-BE49-F238E27FC236}">
                <a16:creationId xmlns:a16="http://schemas.microsoft.com/office/drawing/2014/main" id="{E0CBDA7B-9959-D375-F843-E46E2FD5C6FC}"/>
              </a:ext>
            </a:extLst>
          </p:cNvPr>
          <p:cNvSpPr>
            <a:spLocks noGrp="1"/>
          </p:cNvSpPr>
          <p:nvPr/>
        </p:nvSpPr>
        <p:spPr>
          <a:xfrm>
            <a:off x="1510666" y="4733925"/>
            <a:ext cx="1047750" cy="0"/>
          </a:xfrm>
          <a:prstGeom prst="line">
            <a:avLst/>
          </a:prstGeom>
          <a:noFill/>
          <a:ln w="38100">
            <a:solidFill>
              <a:srgbClr val="1357D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7" name="agenda-head-1">
            <a:extLst>
              <a:ext uri="{FF2B5EF4-FFF2-40B4-BE49-F238E27FC236}">
                <a16:creationId xmlns:a16="http://schemas.microsoft.com/office/drawing/2014/main" id="{EEE5041C-E102-7296-A395-1B3E2BA4660A}"/>
              </a:ext>
            </a:extLst>
          </p:cNvPr>
          <p:cNvSpPr>
            <a:spLocks noGrp="1"/>
          </p:cNvSpPr>
          <p:nvPr/>
        </p:nvSpPr>
        <p:spPr>
          <a:xfrm>
            <a:off x="2815590" y="4543425"/>
            <a:ext cx="3695701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1875" b="1" dirty="0">
                <a:solidFill>
                  <a:srgbClr val="10233E"/>
                </a:solidFill>
                <a:latin typeface="Aptos"/>
                <a:ea typeface="Aptos"/>
                <a:cs typeface="Aptos"/>
              </a:rPr>
              <a:t>It’s all about People!</a:t>
            </a:r>
            <a:endParaRPr sz="1875" b="1" dirty="0">
              <a:solidFill>
                <a:srgbClr val="10233E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1" name="agenda-num-1">
            <a:extLst>
              <a:ext uri="{FF2B5EF4-FFF2-40B4-BE49-F238E27FC236}">
                <a16:creationId xmlns:a16="http://schemas.microsoft.com/office/drawing/2014/main" id="{DA0698EF-3613-179A-1299-839BD59F577C}"/>
              </a:ext>
            </a:extLst>
          </p:cNvPr>
          <p:cNvSpPr>
            <a:spLocks noGrp="1"/>
          </p:cNvSpPr>
          <p:nvPr/>
        </p:nvSpPr>
        <p:spPr>
          <a:xfrm>
            <a:off x="720090" y="5300852"/>
            <a:ext cx="66675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2550" b="1">
                <a:solidFill>
                  <a:srgbClr val="1357D4"/>
                </a:solidFill>
                <a:latin typeface="Aptos"/>
                <a:ea typeface="Aptos"/>
                <a:cs typeface="Aptos"/>
              </a:defRPr>
            </a:pPr>
            <a:r>
              <a:rPr sz="2550" b="1" dirty="0">
                <a:solidFill>
                  <a:srgbClr val="1357D4"/>
                </a:solidFill>
                <a:latin typeface="Aptos"/>
                <a:ea typeface="Aptos"/>
                <a:cs typeface="Aptos"/>
              </a:rPr>
              <a:t>0</a:t>
            </a:r>
            <a:r>
              <a:rPr lang="en-US" sz="2550" b="1" dirty="0">
                <a:solidFill>
                  <a:srgbClr val="1357D4"/>
                </a:solidFill>
                <a:latin typeface="Aptos"/>
                <a:ea typeface="Aptos"/>
                <a:cs typeface="Aptos"/>
              </a:rPr>
              <a:t>5</a:t>
            </a:r>
            <a:endParaRPr sz="2550" b="1" dirty="0">
              <a:solidFill>
                <a:srgbClr val="1357D4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9" name="Straight Connector 38">
            <a:extLst>
              <a:ext uri="{FF2B5EF4-FFF2-40B4-BE49-F238E27FC236}">
                <a16:creationId xmlns:a16="http://schemas.microsoft.com/office/drawing/2014/main" id="{60D9DEC5-CE71-7979-65EA-7654077C5CD2}"/>
              </a:ext>
            </a:extLst>
          </p:cNvPr>
          <p:cNvSpPr>
            <a:spLocks noGrp="1"/>
          </p:cNvSpPr>
          <p:nvPr/>
        </p:nvSpPr>
        <p:spPr>
          <a:xfrm>
            <a:off x="1510665" y="5481827"/>
            <a:ext cx="1047750" cy="0"/>
          </a:xfrm>
          <a:prstGeom prst="line">
            <a:avLst/>
          </a:prstGeom>
          <a:noFill/>
          <a:ln w="38100">
            <a:solidFill>
              <a:srgbClr val="1357D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4" name="agenda-head-1">
            <a:extLst>
              <a:ext uri="{FF2B5EF4-FFF2-40B4-BE49-F238E27FC236}">
                <a16:creationId xmlns:a16="http://schemas.microsoft.com/office/drawing/2014/main" id="{05422FF9-AEF1-3D19-5F09-28E7F1AC6071}"/>
              </a:ext>
            </a:extLst>
          </p:cNvPr>
          <p:cNvSpPr>
            <a:spLocks noGrp="1"/>
          </p:cNvSpPr>
          <p:nvPr/>
        </p:nvSpPr>
        <p:spPr>
          <a:xfrm>
            <a:off x="2815589" y="5291327"/>
            <a:ext cx="3695701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1875" b="1" dirty="0">
                <a:solidFill>
                  <a:srgbClr val="10233E"/>
                </a:solidFill>
                <a:latin typeface="Aptos"/>
                <a:ea typeface="Aptos"/>
                <a:cs typeface="Aptos"/>
              </a:rPr>
              <a:t>Make peace</a:t>
            </a:r>
            <a:endParaRPr sz="1875" b="1" dirty="0">
              <a:solidFill>
                <a:srgbClr val="10233E"/>
              </a:solidFill>
              <a:latin typeface="Aptos"/>
              <a:ea typeface="Aptos"/>
              <a:cs typeface="Aptos"/>
            </a:endParaRPr>
          </a:p>
        </p:txBody>
      </p:sp>
    </p:spTree>
    <p:extLst>
      <p:ext uri="{BB962C8B-B14F-4D97-AF65-F5344CB8AC3E}">
        <p14:creationId xmlns:p14="http://schemas.microsoft.com/office/powerpoint/2010/main" val="498703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C5126-F930-B009-8957-E987A4E78D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traight Connector 64">
            <a:extLst>
              <a:ext uri="{FF2B5EF4-FFF2-40B4-BE49-F238E27FC236}">
                <a16:creationId xmlns:a16="http://schemas.microsoft.com/office/drawing/2014/main" id="{3429834E-20B2-567F-7B10-8F325C25653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6FAB4223-D81D-58A8-C20E-A8AE97D9992B}"/>
              </a:ext>
            </a:extLst>
          </p:cNvPr>
          <p:cNvSpPr>
            <a:spLocks noGrp="1"/>
          </p:cNvSpPr>
          <p:nvPr/>
        </p:nvSpPr>
        <p:spPr>
          <a:xfrm>
            <a:off x="76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D13AB229-5201-ABD9-DA31-D305EFF560BF}"/>
              </a:ext>
            </a:extLst>
          </p:cNvPr>
          <p:cNvSpPr>
            <a:spLocks noGrp="1"/>
          </p:cNvSpPr>
          <p:nvPr/>
        </p:nvSpPr>
        <p:spPr>
          <a:xfrm>
            <a:off x="152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64F824E8-114D-A8CC-C50A-20D27FCFC425}"/>
              </a:ext>
            </a:extLst>
          </p:cNvPr>
          <p:cNvSpPr>
            <a:spLocks noGrp="1"/>
          </p:cNvSpPr>
          <p:nvPr/>
        </p:nvSpPr>
        <p:spPr>
          <a:xfrm>
            <a:off x="228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FA0A3DB8-07D9-478C-9108-9462B78D917C}"/>
              </a:ext>
            </a:extLst>
          </p:cNvPr>
          <p:cNvSpPr>
            <a:spLocks noGrp="1"/>
          </p:cNvSpPr>
          <p:nvPr/>
        </p:nvSpPr>
        <p:spPr>
          <a:xfrm>
            <a:off x="304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E3F543F0-DBEF-1675-DA26-8D3AAF77E36F}"/>
              </a:ext>
            </a:extLst>
          </p:cNvPr>
          <p:cNvSpPr>
            <a:spLocks noGrp="1"/>
          </p:cNvSpPr>
          <p:nvPr/>
        </p:nvSpPr>
        <p:spPr>
          <a:xfrm>
            <a:off x="381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7533DAED-1E1C-0C2C-F843-3C2A62CC56D0}"/>
              </a:ext>
            </a:extLst>
          </p:cNvPr>
          <p:cNvSpPr>
            <a:spLocks noGrp="1"/>
          </p:cNvSpPr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ECEFA546-B41E-81CE-4F0C-EE123BF8950A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7FC3266E-CED9-A584-113F-A4ADCFBD1FC2}"/>
              </a:ext>
            </a:extLst>
          </p:cNvPr>
          <p:cNvSpPr>
            <a:spLocks noGrp="1"/>
          </p:cNvSpPr>
          <p:nvPr/>
        </p:nvSpPr>
        <p:spPr>
          <a:xfrm>
            <a:off x="609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3589F8E9-ED3E-ACB9-A92F-D35A46FE8A16}"/>
              </a:ext>
            </a:extLst>
          </p:cNvPr>
          <p:cNvSpPr>
            <a:spLocks noGrp="1"/>
          </p:cNvSpPr>
          <p:nvPr/>
        </p:nvSpPr>
        <p:spPr>
          <a:xfrm>
            <a:off x="685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F8844009-487B-C664-2B2B-C6494685D9F8}"/>
              </a:ext>
            </a:extLst>
          </p:cNvPr>
          <p:cNvSpPr>
            <a:spLocks noGrp="1"/>
          </p:cNvSpPr>
          <p:nvPr/>
        </p:nvSpPr>
        <p:spPr>
          <a:xfrm>
            <a:off x="762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7B0AE606-0583-7CD1-0610-99BB37FA84F3}"/>
              </a:ext>
            </a:extLst>
          </p:cNvPr>
          <p:cNvSpPr>
            <a:spLocks noGrp="1"/>
          </p:cNvSpPr>
          <p:nvPr/>
        </p:nvSpPr>
        <p:spPr>
          <a:xfrm>
            <a:off x="838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1F8460A7-35E4-89D8-9738-8BE208901768}"/>
              </a:ext>
            </a:extLst>
          </p:cNvPr>
          <p:cNvSpPr>
            <a:spLocks noGrp="1"/>
          </p:cNvSpPr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D2444E46-9764-C63F-AA4C-7E9F164DDB2D}"/>
              </a:ext>
            </a:extLst>
          </p:cNvPr>
          <p:cNvSpPr>
            <a:spLocks noGrp="1"/>
          </p:cNvSpPr>
          <p:nvPr/>
        </p:nvSpPr>
        <p:spPr>
          <a:xfrm>
            <a:off x="990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A5E96607-BF09-8662-E1A6-8921AF47BC6B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103991E6-2C7F-6E0B-8D7F-748253A24879}"/>
              </a:ext>
            </a:extLst>
          </p:cNvPr>
          <p:cNvSpPr>
            <a:spLocks noGrp="1"/>
          </p:cNvSpPr>
          <p:nvPr/>
        </p:nvSpPr>
        <p:spPr>
          <a:xfrm>
            <a:off x="1143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F212CB08-743F-32FF-3E6A-C0B18FAE81D0}"/>
              </a:ext>
            </a:extLst>
          </p:cNvPr>
          <p:cNvSpPr>
            <a:spLocks noGrp="1"/>
          </p:cNvSpPr>
          <p:nvPr/>
        </p:nvSpPr>
        <p:spPr>
          <a:xfrm>
            <a:off x="1219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44DDDC1B-A308-45EB-0B18-11BAA3B81DC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01A4974C-A167-C7CE-F802-683D15F6B7B9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006F8ED3-C21A-AD64-7C09-312B1B7B6F4B}"/>
              </a:ext>
            </a:extLst>
          </p:cNvPr>
          <p:cNvSpPr>
            <a:spLocks noGrp="1"/>
          </p:cNvSpPr>
          <p:nvPr/>
        </p:nvSpPr>
        <p:spPr>
          <a:xfrm>
            <a:off x="0" y="1524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8" name="kicker-7">
            <a:extLst>
              <a:ext uri="{FF2B5EF4-FFF2-40B4-BE49-F238E27FC236}">
                <a16:creationId xmlns:a16="http://schemas.microsoft.com/office/drawing/2014/main" id="{CB1C2B45-5C12-BD1B-592F-FD37B9545F7F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4000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425" b="1">
                <a:solidFill>
                  <a:srgbClr val="1357D4"/>
                </a:solidFill>
                <a:latin typeface="Aptos"/>
                <a:ea typeface="Aptos"/>
                <a:cs typeface="Aptos"/>
              </a:defRPr>
            </a:pPr>
            <a:r>
              <a:rPr lang="en-US" sz="1600" b="1" i="1" dirty="0">
                <a:solidFill>
                  <a:srgbClr val="1357D4"/>
                </a:solidFill>
                <a:latin typeface="Aptos"/>
                <a:ea typeface="Aptos"/>
                <a:cs typeface="Aptos"/>
              </a:rPr>
              <a:t>5-step process to survive</a:t>
            </a:r>
          </a:p>
        </p:txBody>
      </p:sp>
      <p:sp>
        <p:nvSpPr>
          <p:cNvPr id="29" name="title-7">
            <a:extLst>
              <a:ext uri="{FF2B5EF4-FFF2-40B4-BE49-F238E27FC236}">
                <a16:creationId xmlns:a16="http://schemas.microsoft.com/office/drawing/2014/main" id="{5A35BDFB-791F-4459-05AC-AC59D9955685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00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10233E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3600" b="1" dirty="0">
                <a:solidFill>
                  <a:srgbClr val="10233E"/>
                </a:solidFill>
                <a:latin typeface="Aptos Display"/>
                <a:ea typeface="Aptos Display"/>
                <a:cs typeface="Aptos Display"/>
              </a:rPr>
              <a:t>Step </a:t>
            </a:r>
            <a:r>
              <a:rPr lang="el-GR" sz="3600" b="1" dirty="0">
                <a:solidFill>
                  <a:srgbClr val="10233E"/>
                </a:solidFill>
                <a:latin typeface="Aptos Display"/>
                <a:ea typeface="Aptos Display"/>
                <a:cs typeface="Aptos Display"/>
              </a:rPr>
              <a:t>1</a:t>
            </a:r>
            <a:r>
              <a:rPr lang="en-US" sz="3600" b="1" dirty="0">
                <a:solidFill>
                  <a:srgbClr val="10233E"/>
                </a:solidFill>
                <a:latin typeface="Aptos Display"/>
                <a:ea typeface="Aptos Display"/>
                <a:cs typeface="Aptos Display"/>
              </a:rPr>
              <a:t>: Talk the talk – </a:t>
            </a:r>
            <a:r>
              <a:rPr lang="en-US" sz="2800" b="1" dirty="0">
                <a:solidFill>
                  <a:srgbClr val="FF0000"/>
                </a:solidFill>
                <a:latin typeface="Algerian" panose="04020705040A02060702" pitchFamily="82" charset="0"/>
                <a:ea typeface="Aptos Display"/>
                <a:cs typeface="Aptos Display"/>
              </a:rPr>
              <a:t>Ye olden way</a:t>
            </a:r>
            <a:r>
              <a:rPr lang="en-US" sz="3200" b="1" dirty="0">
                <a:solidFill>
                  <a:srgbClr val="FF0000"/>
                </a:solidFill>
                <a:latin typeface="Aptos Display"/>
                <a:ea typeface="Aptos Display"/>
                <a:cs typeface="Aptos Display"/>
              </a:rPr>
              <a:t> </a:t>
            </a:r>
            <a:r>
              <a:rPr lang="en-US" sz="2000" b="1" dirty="0">
                <a:solidFill>
                  <a:srgbClr val="FF0000"/>
                </a:solidFill>
                <a:latin typeface="Aptos Display"/>
                <a:ea typeface="Aptos Display"/>
                <a:cs typeface="Aptos Display"/>
              </a:rPr>
              <a:t>(qualitative)</a:t>
            </a:r>
            <a:endParaRPr sz="3200" b="1" dirty="0">
              <a:solidFill>
                <a:srgbClr val="FF000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44E28F8F-8980-D433-479C-4804A5606EE5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0"/>
          </a:xfrm>
          <a:prstGeom prst="line">
            <a:avLst/>
          </a:prstGeom>
          <a:noFill/>
          <a:ln w="19050">
            <a:solidFill>
              <a:srgbClr val="DDE9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pic>
        <p:nvPicPr>
          <p:cNvPr id="69" name="Picture 68">
            <a:extLst>
              <a:ext uri="{FF2B5EF4-FFF2-40B4-BE49-F238E27FC236}">
                <a16:creationId xmlns:a16="http://schemas.microsoft.com/office/drawing/2014/main" id="{C824E78C-0422-16CB-2E96-459CC17B707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655"/>
          <a:stretch>
            <a:fillRect/>
          </a:stretch>
        </p:blipFill>
        <p:spPr>
          <a:xfrm>
            <a:off x="1788986" y="1523999"/>
            <a:ext cx="8614027" cy="51307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77330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6BB326-4A54-080F-8BDD-06CDB996BA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traight Connector 64">
            <a:extLst>
              <a:ext uri="{FF2B5EF4-FFF2-40B4-BE49-F238E27FC236}">
                <a16:creationId xmlns:a16="http://schemas.microsoft.com/office/drawing/2014/main" id="{3714CD41-AE7A-E560-48ED-CD1EAA20E72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93D7DE95-41AA-34C9-8338-86E91A765C6B}"/>
              </a:ext>
            </a:extLst>
          </p:cNvPr>
          <p:cNvSpPr>
            <a:spLocks noGrp="1"/>
          </p:cNvSpPr>
          <p:nvPr/>
        </p:nvSpPr>
        <p:spPr>
          <a:xfrm>
            <a:off x="76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A228253B-9B05-E83C-337E-3812EFCBECE6}"/>
              </a:ext>
            </a:extLst>
          </p:cNvPr>
          <p:cNvSpPr>
            <a:spLocks noGrp="1"/>
          </p:cNvSpPr>
          <p:nvPr/>
        </p:nvSpPr>
        <p:spPr>
          <a:xfrm>
            <a:off x="152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6BB37F5A-7457-4AEB-C45B-A2842DE9BC5A}"/>
              </a:ext>
            </a:extLst>
          </p:cNvPr>
          <p:cNvSpPr>
            <a:spLocks noGrp="1"/>
          </p:cNvSpPr>
          <p:nvPr/>
        </p:nvSpPr>
        <p:spPr>
          <a:xfrm>
            <a:off x="228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D2D83010-587B-DFC6-0E1D-2CC47E32DB23}"/>
              </a:ext>
            </a:extLst>
          </p:cNvPr>
          <p:cNvSpPr>
            <a:spLocks noGrp="1"/>
          </p:cNvSpPr>
          <p:nvPr/>
        </p:nvSpPr>
        <p:spPr>
          <a:xfrm>
            <a:off x="304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B8E17854-6822-AEDE-86EA-3686B6C4831E}"/>
              </a:ext>
            </a:extLst>
          </p:cNvPr>
          <p:cNvSpPr>
            <a:spLocks noGrp="1"/>
          </p:cNvSpPr>
          <p:nvPr/>
        </p:nvSpPr>
        <p:spPr>
          <a:xfrm>
            <a:off x="381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59AA3487-12E8-BC7F-0DA5-C0F87E0E497C}"/>
              </a:ext>
            </a:extLst>
          </p:cNvPr>
          <p:cNvSpPr>
            <a:spLocks noGrp="1"/>
          </p:cNvSpPr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12155C2C-351B-2CCB-5106-697EDBE09E0F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74A4D569-EC16-E006-020F-7E36362DB0A3}"/>
              </a:ext>
            </a:extLst>
          </p:cNvPr>
          <p:cNvSpPr>
            <a:spLocks noGrp="1"/>
          </p:cNvSpPr>
          <p:nvPr/>
        </p:nvSpPr>
        <p:spPr>
          <a:xfrm>
            <a:off x="609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EE756102-5A42-6C86-5BBA-AD24C2E0CC3E}"/>
              </a:ext>
            </a:extLst>
          </p:cNvPr>
          <p:cNvSpPr>
            <a:spLocks noGrp="1"/>
          </p:cNvSpPr>
          <p:nvPr/>
        </p:nvSpPr>
        <p:spPr>
          <a:xfrm>
            <a:off x="685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98335453-4B6F-A5F1-C143-1FAEF044E681}"/>
              </a:ext>
            </a:extLst>
          </p:cNvPr>
          <p:cNvSpPr>
            <a:spLocks noGrp="1"/>
          </p:cNvSpPr>
          <p:nvPr/>
        </p:nvSpPr>
        <p:spPr>
          <a:xfrm>
            <a:off x="762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AC969874-F011-C52E-3754-D70E60F179B5}"/>
              </a:ext>
            </a:extLst>
          </p:cNvPr>
          <p:cNvSpPr>
            <a:spLocks noGrp="1"/>
          </p:cNvSpPr>
          <p:nvPr/>
        </p:nvSpPr>
        <p:spPr>
          <a:xfrm>
            <a:off x="838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654E9D4D-33E9-BAC3-1727-D10326CC60F1}"/>
              </a:ext>
            </a:extLst>
          </p:cNvPr>
          <p:cNvSpPr>
            <a:spLocks noGrp="1"/>
          </p:cNvSpPr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D4A86B5D-BD4F-CBA0-9D70-5BC09E04FEEB}"/>
              </a:ext>
            </a:extLst>
          </p:cNvPr>
          <p:cNvSpPr>
            <a:spLocks noGrp="1"/>
          </p:cNvSpPr>
          <p:nvPr/>
        </p:nvSpPr>
        <p:spPr>
          <a:xfrm>
            <a:off x="990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D456FBD9-4CF8-83BE-CCE5-BCCC9B4B5C6E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4BEE38BC-3870-B3C2-46F9-7B03ADC2F6C3}"/>
              </a:ext>
            </a:extLst>
          </p:cNvPr>
          <p:cNvSpPr>
            <a:spLocks noGrp="1"/>
          </p:cNvSpPr>
          <p:nvPr/>
        </p:nvSpPr>
        <p:spPr>
          <a:xfrm>
            <a:off x="1143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310D928E-D75A-9F50-F64B-7D871FA59314}"/>
              </a:ext>
            </a:extLst>
          </p:cNvPr>
          <p:cNvSpPr>
            <a:spLocks noGrp="1"/>
          </p:cNvSpPr>
          <p:nvPr/>
        </p:nvSpPr>
        <p:spPr>
          <a:xfrm>
            <a:off x="1219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427FAA5E-6687-E243-A7C6-B3CC3D90C63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62DB1F59-5EA7-A9DF-C630-AC17C8FD6A36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044AAD2C-42EF-DB3D-4F61-4AC95B1A9E89}"/>
              </a:ext>
            </a:extLst>
          </p:cNvPr>
          <p:cNvSpPr>
            <a:spLocks noGrp="1"/>
          </p:cNvSpPr>
          <p:nvPr/>
        </p:nvSpPr>
        <p:spPr>
          <a:xfrm>
            <a:off x="0" y="1524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8" name="kicker-7">
            <a:extLst>
              <a:ext uri="{FF2B5EF4-FFF2-40B4-BE49-F238E27FC236}">
                <a16:creationId xmlns:a16="http://schemas.microsoft.com/office/drawing/2014/main" id="{2A883349-5848-E5BE-29F0-62B45419F729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4000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425" b="1">
                <a:solidFill>
                  <a:srgbClr val="1357D4"/>
                </a:solidFill>
                <a:latin typeface="Aptos"/>
                <a:ea typeface="Aptos"/>
                <a:cs typeface="Aptos"/>
              </a:defRPr>
            </a:pPr>
            <a:r>
              <a:rPr lang="en-US" sz="1600" b="1" i="1" dirty="0">
                <a:solidFill>
                  <a:srgbClr val="1357D4"/>
                </a:solidFill>
                <a:latin typeface="Aptos"/>
                <a:ea typeface="Aptos"/>
                <a:cs typeface="Aptos"/>
              </a:rPr>
              <a:t>5-step process to survive</a:t>
            </a:r>
          </a:p>
        </p:txBody>
      </p:sp>
      <p:sp>
        <p:nvSpPr>
          <p:cNvPr id="29" name="title-7">
            <a:extLst>
              <a:ext uri="{FF2B5EF4-FFF2-40B4-BE49-F238E27FC236}">
                <a16:creationId xmlns:a16="http://schemas.microsoft.com/office/drawing/2014/main" id="{6B61B864-AE85-9CA5-6608-28EC71AC416D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00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defRPr sz="3600" b="1">
                <a:solidFill>
                  <a:srgbClr val="10233E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3600" b="1" dirty="0">
                <a:solidFill>
                  <a:srgbClr val="10233E"/>
                </a:solidFill>
                <a:latin typeface="Aptos Display"/>
                <a:ea typeface="Aptos Display"/>
                <a:cs typeface="Aptos Display"/>
              </a:rPr>
              <a:t>Step 1: Talk the talk – </a:t>
            </a:r>
            <a:r>
              <a:rPr lang="en-US" sz="2800" b="1" dirty="0">
                <a:solidFill>
                  <a:srgbClr val="92D050"/>
                </a:solidFill>
                <a:latin typeface="Aptos Display"/>
                <a:ea typeface="Aptos Display"/>
                <a:cs typeface="Aptos Display"/>
              </a:rPr>
              <a:t>Business language </a:t>
            </a:r>
            <a:r>
              <a:rPr lang="el-GR" sz="2000" b="1" dirty="0">
                <a:solidFill>
                  <a:srgbClr val="92D050"/>
                </a:solidFill>
                <a:latin typeface="Aptos Display"/>
                <a:ea typeface="Aptos Display"/>
                <a:cs typeface="Aptos Display"/>
              </a:rPr>
              <a:t>(</a:t>
            </a:r>
            <a:r>
              <a:rPr lang="en-US" sz="2000" b="1" dirty="0">
                <a:solidFill>
                  <a:srgbClr val="92D050"/>
                </a:solidFill>
                <a:latin typeface="Aptos Display"/>
                <a:ea typeface="Aptos Display"/>
                <a:cs typeface="Aptos Display"/>
              </a:rPr>
              <a:t>quantitative</a:t>
            </a:r>
            <a:r>
              <a:rPr lang="el-GR" sz="2000" b="1" dirty="0">
                <a:solidFill>
                  <a:srgbClr val="92D050"/>
                </a:solidFill>
                <a:latin typeface="Aptos Display"/>
                <a:ea typeface="Aptos Display"/>
                <a:cs typeface="Aptos Display"/>
              </a:rPr>
              <a:t>)</a:t>
            </a:r>
            <a:endParaRPr sz="2000" b="1" dirty="0">
              <a:solidFill>
                <a:srgbClr val="92D05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A40ED2F3-89D0-57FB-F0F8-66BE4FFDA91F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0"/>
          </a:xfrm>
          <a:prstGeom prst="line">
            <a:avLst/>
          </a:prstGeom>
          <a:noFill/>
          <a:ln w="19050">
            <a:solidFill>
              <a:srgbClr val="DDE9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2A05E913-F480-B950-078C-3670BFB3008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34"/>
          <a:stretch>
            <a:fillRect/>
          </a:stretch>
        </p:blipFill>
        <p:spPr>
          <a:xfrm>
            <a:off x="1790700" y="1546014"/>
            <a:ext cx="8610600" cy="5118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89266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5550C29-0403-AB0A-2220-C43EE7F007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traight Connector 64">
            <a:extLst>
              <a:ext uri="{FF2B5EF4-FFF2-40B4-BE49-F238E27FC236}">
                <a16:creationId xmlns:a16="http://schemas.microsoft.com/office/drawing/2014/main" id="{3F5096D9-3AAD-B68F-24D9-B50DFD277DF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E85C3376-A086-83BF-B8C3-96A91BB6C717}"/>
              </a:ext>
            </a:extLst>
          </p:cNvPr>
          <p:cNvSpPr>
            <a:spLocks noGrp="1"/>
          </p:cNvSpPr>
          <p:nvPr/>
        </p:nvSpPr>
        <p:spPr>
          <a:xfrm>
            <a:off x="76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97C920D0-4C1D-0652-CAF2-CE7A7CD23373}"/>
              </a:ext>
            </a:extLst>
          </p:cNvPr>
          <p:cNvSpPr>
            <a:spLocks noGrp="1"/>
          </p:cNvSpPr>
          <p:nvPr/>
        </p:nvSpPr>
        <p:spPr>
          <a:xfrm>
            <a:off x="152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2245A9BC-1F50-E8C6-B109-53921A0DC38E}"/>
              </a:ext>
            </a:extLst>
          </p:cNvPr>
          <p:cNvSpPr>
            <a:spLocks noGrp="1"/>
          </p:cNvSpPr>
          <p:nvPr/>
        </p:nvSpPr>
        <p:spPr>
          <a:xfrm>
            <a:off x="228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D312EDB6-596A-B731-D9E4-18A01FFAD8D2}"/>
              </a:ext>
            </a:extLst>
          </p:cNvPr>
          <p:cNvSpPr>
            <a:spLocks noGrp="1"/>
          </p:cNvSpPr>
          <p:nvPr/>
        </p:nvSpPr>
        <p:spPr>
          <a:xfrm>
            <a:off x="304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A8C58DCF-192C-EF71-FF01-40D902DE7C78}"/>
              </a:ext>
            </a:extLst>
          </p:cNvPr>
          <p:cNvSpPr>
            <a:spLocks noGrp="1"/>
          </p:cNvSpPr>
          <p:nvPr/>
        </p:nvSpPr>
        <p:spPr>
          <a:xfrm>
            <a:off x="381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72D0E449-F716-6987-7BE8-BEFDF695B2FA}"/>
              </a:ext>
            </a:extLst>
          </p:cNvPr>
          <p:cNvSpPr>
            <a:spLocks noGrp="1"/>
          </p:cNvSpPr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97B62953-1DC2-0ABF-54FE-875C948EFF4B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2D2FB375-8615-441A-DCCF-0D52948D5E73}"/>
              </a:ext>
            </a:extLst>
          </p:cNvPr>
          <p:cNvSpPr>
            <a:spLocks noGrp="1"/>
          </p:cNvSpPr>
          <p:nvPr/>
        </p:nvSpPr>
        <p:spPr>
          <a:xfrm>
            <a:off x="609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E6FBD1AA-C994-04A0-DF07-3473C862E11E}"/>
              </a:ext>
            </a:extLst>
          </p:cNvPr>
          <p:cNvSpPr>
            <a:spLocks noGrp="1"/>
          </p:cNvSpPr>
          <p:nvPr/>
        </p:nvSpPr>
        <p:spPr>
          <a:xfrm>
            <a:off x="685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71B2382B-9AB2-DDB8-A403-72AC9AE821A5}"/>
              </a:ext>
            </a:extLst>
          </p:cNvPr>
          <p:cNvSpPr>
            <a:spLocks noGrp="1"/>
          </p:cNvSpPr>
          <p:nvPr/>
        </p:nvSpPr>
        <p:spPr>
          <a:xfrm>
            <a:off x="762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D61F4F32-7E50-5E56-E361-96447B2BD899}"/>
              </a:ext>
            </a:extLst>
          </p:cNvPr>
          <p:cNvSpPr>
            <a:spLocks noGrp="1"/>
          </p:cNvSpPr>
          <p:nvPr/>
        </p:nvSpPr>
        <p:spPr>
          <a:xfrm>
            <a:off x="838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FD723D64-980B-594E-A0F6-9568825CDFBD}"/>
              </a:ext>
            </a:extLst>
          </p:cNvPr>
          <p:cNvSpPr>
            <a:spLocks noGrp="1"/>
          </p:cNvSpPr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87072BF9-1A4E-F236-796B-C628CCDABC9C}"/>
              </a:ext>
            </a:extLst>
          </p:cNvPr>
          <p:cNvSpPr>
            <a:spLocks noGrp="1"/>
          </p:cNvSpPr>
          <p:nvPr/>
        </p:nvSpPr>
        <p:spPr>
          <a:xfrm>
            <a:off x="990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ACA7B2CA-C1C6-E895-084E-59E893F64554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9FBDE816-EB43-AD48-95F9-225947A35FD3}"/>
              </a:ext>
            </a:extLst>
          </p:cNvPr>
          <p:cNvSpPr>
            <a:spLocks noGrp="1"/>
          </p:cNvSpPr>
          <p:nvPr/>
        </p:nvSpPr>
        <p:spPr>
          <a:xfrm>
            <a:off x="1143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BEE420C9-8CDA-D95F-B558-A6A822BB4260}"/>
              </a:ext>
            </a:extLst>
          </p:cNvPr>
          <p:cNvSpPr>
            <a:spLocks noGrp="1"/>
          </p:cNvSpPr>
          <p:nvPr/>
        </p:nvSpPr>
        <p:spPr>
          <a:xfrm>
            <a:off x="1219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7F717EC7-5CE9-AC9C-98F7-5FB07687EF5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3B285BD3-16E5-C7E9-B5DE-3B38FDD5A851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D3B3197C-47BB-8077-2919-EAB0BC9F18D6}"/>
              </a:ext>
            </a:extLst>
          </p:cNvPr>
          <p:cNvSpPr>
            <a:spLocks noGrp="1"/>
          </p:cNvSpPr>
          <p:nvPr/>
        </p:nvSpPr>
        <p:spPr>
          <a:xfrm>
            <a:off x="0" y="1524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8" name="kicker-7">
            <a:extLst>
              <a:ext uri="{FF2B5EF4-FFF2-40B4-BE49-F238E27FC236}">
                <a16:creationId xmlns:a16="http://schemas.microsoft.com/office/drawing/2014/main" id="{F5E78207-6E1B-B083-C23A-9533408715B5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4000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425" b="1">
                <a:solidFill>
                  <a:srgbClr val="1357D4"/>
                </a:solidFill>
                <a:latin typeface="Aptos"/>
                <a:ea typeface="Aptos"/>
                <a:cs typeface="Aptos"/>
              </a:defRPr>
            </a:pPr>
            <a:r>
              <a:rPr lang="en-US" sz="1600" b="1" i="1" dirty="0">
                <a:solidFill>
                  <a:srgbClr val="1357D4"/>
                </a:solidFill>
                <a:latin typeface="Aptos"/>
                <a:ea typeface="Aptos"/>
                <a:cs typeface="Aptos"/>
              </a:rPr>
              <a:t>5-step process to survive</a:t>
            </a:r>
          </a:p>
        </p:txBody>
      </p:sp>
      <p:sp>
        <p:nvSpPr>
          <p:cNvPr id="29" name="title-7">
            <a:extLst>
              <a:ext uri="{FF2B5EF4-FFF2-40B4-BE49-F238E27FC236}">
                <a16:creationId xmlns:a16="http://schemas.microsoft.com/office/drawing/2014/main" id="{2093CDBD-7C6C-5620-C4BE-E60B2245BF76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00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defRPr sz="3600" b="1">
                <a:solidFill>
                  <a:srgbClr val="10233E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3600" b="1" dirty="0">
                <a:solidFill>
                  <a:srgbClr val="10233E"/>
                </a:solidFill>
                <a:latin typeface="Aptos Display"/>
                <a:ea typeface="Aptos Display"/>
                <a:cs typeface="Aptos Display"/>
              </a:rPr>
              <a:t>Step 2: </a:t>
            </a:r>
            <a:r>
              <a:rPr lang="en-US" sz="3600" b="1" dirty="0">
                <a:solidFill>
                  <a:srgbClr val="92D050"/>
                </a:solidFill>
                <a:latin typeface="Aptos Display"/>
                <a:ea typeface="Aptos Display"/>
                <a:cs typeface="Aptos Display"/>
              </a:rPr>
              <a:t>Walk the talk</a:t>
            </a:r>
            <a:endParaRPr sz="3600" b="1" dirty="0">
              <a:solidFill>
                <a:srgbClr val="92D05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44F97383-6D47-D0E8-0BF5-F5C196009A50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0"/>
          </a:xfrm>
          <a:prstGeom prst="line">
            <a:avLst/>
          </a:prstGeom>
          <a:noFill/>
          <a:ln w="19050">
            <a:solidFill>
              <a:srgbClr val="DDE9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CD4A063E-1F7E-C17A-6754-D6B4B07C1F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3163" y="1554861"/>
            <a:ext cx="8805673" cy="5105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685607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A6B5EC-BAE2-D340-3D8A-3C597EE6C8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traight Connector 64">
            <a:extLst>
              <a:ext uri="{FF2B5EF4-FFF2-40B4-BE49-F238E27FC236}">
                <a16:creationId xmlns:a16="http://schemas.microsoft.com/office/drawing/2014/main" id="{14999374-FA8C-D276-3695-5F67C40F2F6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A2E0F257-C065-09B9-51C5-57B5BFB6386A}"/>
              </a:ext>
            </a:extLst>
          </p:cNvPr>
          <p:cNvSpPr>
            <a:spLocks noGrp="1"/>
          </p:cNvSpPr>
          <p:nvPr/>
        </p:nvSpPr>
        <p:spPr>
          <a:xfrm>
            <a:off x="76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E4A4E0E5-8C60-233F-A00D-2E0C1CEE416E}"/>
              </a:ext>
            </a:extLst>
          </p:cNvPr>
          <p:cNvSpPr>
            <a:spLocks noGrp="1"/>
          </p:cNvSpPr>
          <p:nvPr/>
        </p:nvSpPr>
        <p:spPr>
          <a:xfrm>
            <a:off x="152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7B063637-927F-DDE0-09F1-E310B49FFD17}"/>
              </a:ext>
            </a:extLst>
          </p:cNvPr>
          <p:cNvSpPr>
            <a:spLocks noGrp="1"/>
          </p:cNvSpPr>
          <p:nvPr/>
        </p:nvSpPr>
        <p:spPr>
          <a:xfrm>
            <a:off x="228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5D23D755-7B80-1C7E-8E7F-355C77BB2295}"/>
              </a:ext>
            </a:extLst>
          </p:cNvPr>
          <p:cNvSpPr>
            <a:spLocks noGrp="1"/>
          </p:cNvSpPr>
          <p:nvPr/>
        </p:nvSpPr>
        <p:spPr>
          <a:xfrm>
            <a:off x="304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C4477F27-57E3-AF32-B2F6-0BD45E19F3A0}"/>
              </a:ext>
            </a:extLst>
          </p:cNvPr>
          <p:cNvSpPr>
            <a:spLocks noGrp="1"/>
          </p:cNvSpPr>
          <p:nvPr/>
        </p:nvSpPr>
        <p:spPr>
          <a:xfrm>
            <a:off x="381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612E0269-981B-E769-EE51-2D10722B6ACD}"/>
              </a:ext>
            </a:extLst>
          </p:cNvPr>
          <p:cNvSpPr>
            <a:spLocks noGrp="1"/>
          </p:cNvSpPr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46BAB8CD-477E-446B-5ED3-3DA9928F1856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B2BDD68B-561A-EC8E-A73B-A9CE95B9F2E8}"/>
              </a:ext>
            </a:extLst>
          </p:cNvPr>
          <p:cNvSpPr>
            <a:spLocks noGrp="1"/>
          </p:cNvSpPr>
          <p:nvPr/>
        </p:nvSpPr>
        <p:spPr>
          <a:xfrm>
            <a:off x="609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57C0CD45-AF03-8E5B-68B4-8621229A601E}"/>
              </a:ext>
            </a:extLst>
          </p:cNvPr>
          <p:cNvSpPr>
            <a:spLocks noGrp="1"/>
          </p:cNvSpPr>
          <p:nvPr/>
        </p:nvSpPr>
        <p:spPr>
          <a:xfrm>
            <a:off x="685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AAF18F67-3A30-B7EC-2362-23A72866050B}"/>
              </a:ext>
            </a:extLst>
          </p:cNvPr>
          <p:cNvSpPr>
            <a:spLocks noGrp="1"/>
          </p:cNvSpPr>
          <p:nvPr/>
        </p:nvSpPr>
        <p:spPr>
          <a:xfrm>
            <a:off x="762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FB51C016-322D-E9DA-A39D-3DAA30CD53AD}"/>
              </a:ext>
            </a:extLst>
          </p:cNvPr>
          <p:cNvSpPr>
            <a:spLocks noGrp="1"/>
          </p:cNvSpPr>
          <p:nvPr/>
        </p:nvSpPr>
        <p:spPr>
          <a:xfrm>
            <a:off x="838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015BFCE2-A46D-3BA6-C4AD-C3999F45F846}"/>
              </a:ext>
            </a:extLst>
          </p:cNvPr>
          <p:cNvSpPr>
            <a:spLocks noGrp="1"/>
          </p:cNvSpPr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CB5CA85D-AE09-641D-24F7-52D7D9BBEC47}"/>
              </a:ext>
            </a:extLst>
          </p:cNvPr>
          <p:cNvSpPr>
            <a:spLocks noGrp="1"/>
          </p:cNvSpPr>
          <p:nvPr/>
        </p:nvSpPr>
        <p:spPr>
          <a:xfrm>
            <a:off x="990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1BAFAE44-A3D7-B678-77A2-A7314103E267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EB2B37BB-940D-8917-62A7-BCF4042D8894}"/>
              </a:ext>
            </a:extLst>
          </p:cNvPr>
          <p:cNvSpPr>
            <a:spLocks noGrp="1"/>
          </p:cNvSpPr>
          <p:nvPr/>
        </p:nvSpPr>
        <p:spPr>
          <a:xfrm>
            <a:off x="1143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CAE01F9D-C0DC-DE29-2BB1-4B20125AC379}"/>
              </a:ext>
            </a:extLst>
          </p:cNvPr>
          <p:cNvSpPr>
            <a:spLocks noGrp="1"/>
          </p:cNvSpPr>
          <p:nvPr/>
        </p:nvSpPr>
        <p:spPr>
          <a:xfrm>
            <a:off x="1219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CCF3958E-A2EE-EDFA-D063-A1AAF6D80F7F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B0C1053A-C38B-1415-1465-466E112319C9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97C35EAD-BAE9-075D-927E-072C90D90467}"/>
              </a:ext>
            </a:extLst>
          </p:cNvPr>
          <p:cNvSpPr>
            <a:spLocks noGrp="1"/>
          </p:cNvSpPr>
          <p:nvPr/>
        </p:nvSpPr>
        <p:spPr>
          <a:xfrm>
            <a:off x="0" y="1524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8" name="kicker-7">
            <a:extLst>
              <a:ext uri="{FF2B5EF4-FFF2-40B4-BE49-F238E27FC236}">
                <a16:creationId xmlns:a16="http://schemas.microsoft.com/office/drawing/2014/main" id="{998D7A5A-2BA9-7C37-FCD2-DB1E3E90331B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4000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425" b="1">
                <a:solidFill>
                  <a:srgbClr val="1357D4"/>
                </a:solidFill>
                <a:latin typeface="Aptos"/>
                <a:ea typeface="Aptos"/>
                <a:cs typeface="Aptos"/>
              </a:defRPr>
            </a:pPr>
            <a:r>
              <a:rPr lang="en-US" sz="1600" b="1" i="1" dirty="0">
                <a:solidFill>
                  <a:srgbClr val="1357D4"/>
                </a:solidFill>
                <a:latin typeface="Aptos"/>
                <a:ea typeface="Aptos"/>
                <a:cs typeface="Aptos"/>
              </a:rPr>
              <a:t>5-step process to survive</a:t>
            </a:r>
          </a:p>
        </p:txBody>
      </p:sp>
      <p:sp>
        <p:nvSpPr>
          <p:cNvPr id="29" name="title-7">
            <a:extLst>
              <a:ext uri="{FF2B5EF4-FFF2-40B4-BE49-F238E27FC236}">
                <a16:creationId xmlns:a16="http://schemas.microsoft.com/office/drawing/2014/main" id="{A4C65343-6D12-6205-EEB5-982D6E4876CB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00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defRPr sz="3600" b="1">
                <a:solidFill>
                  <a:srgbClr val="10233E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3600" b="1" dirty="0">
                <a:solidFill>
                  <a:srgbClr val="10233E"/>
                </a:solidFill>
                <a:latin typeface="Aptos Display"/>
                <a:ea typeface="Aptos Display"/>
                <a:cs typeface="Aptos Display"/>
              </a:rPr>
              <a:t>Step 3: </a:t>
            </a:r>
            <a:r>
              <a:rPr lang="en-US" sz="3600" b="1" dirty="0">
                <a:solidFill>
                  <a:srgbClr val="92D050"/>
                </a:solidFill>
                <a:latin typeface="Aptos Display"/>
                <a:ea typeface="Aptos Display"/>
                <a:cs typeface="Aptos Display"/>
              </a:rPr>
              <a:t>Prioritize</a:t>
            </a:r>
            <a:endParaRPr sz="3600" b="1" dirty="0">
              <a:solidFill>
                <a:srgbClr val="92D05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AD1825E7-213E-B21D-CDCA-D061582888F6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0"/>
          </a:xfrm>
          <a:prstGeom prst="line">
            <a:avLst/>
          </a:prstGeom>
          <a:noFill/>
          <a:ln w="19050">
            <a:solidFill>
              <a:srgbClr val="DDE9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429195E5-C511-7AEC-48C3-FAA382B17D7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9600"/>
          <a:stretch>
            <a:fillRect/>
          </a:stretch>
        </p:blipFill>
        <p:spPr>
          <a:xfrm>
            <a:off x="1888998" y="1609725"/>
            <a:ext cx="8414004" cy="5070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6409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F5FAFF-E50D-4C8A-4E64-DF100435C9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traight Connector 64">
            <a:extLst>
              <a:ext uri="{FF2B5EF4-FFF2-40B4-BE49-F238E27FC236}">
                <a16:creationId xmlns:a16="http://schemas.microsoft.com/office/drawing/2014/main" id="{5C5F4BC2-FAD1-7583-2D61-4259AFB1B90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2381FA14-AD21-16DF-E097-1B8CB92A3E73}"/>
              </a:ext>
            </a:extLst>
          </p:cNvPr>
          <p:cNvSpPr>
            <a:spLocks noGrp="1"/>
          </p:cNvSpPr>
          <p:nvPr/>
        </p:nvSpPr>
        <p:spPr>
          <a:xfrm>
            <a:off x="76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E5E6FB85-4CB7-ECC6-2D29-4C832AFFBD0B}"/>
              </a:ext>
            </a:extLst>
          </p:cNvPr>
          <p:cNvSpPr>
            <a:spLocks noGrp="1"/>
          </p:cNvSpPr>
          <p:nvPr/>
        </p:nvSpPr>
        <p:spPr>
          <a:xfrm>
            <a:off x="152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84D62E5C-06BA-D1C7-F5B1-66ED90C05491}"/>
              </a:ext>
            </a:extLst>
          </p:cNvPr>
          <p:cNvSpPr>
            <a:spLocks noGrp="1"/>
          </p:cNvSpPr>
          <p:nvPr/>
        </p:nvSpPr>
        <p:spPr>
          <a:xfrm>
            <a:off x="228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1FBC57C0-ADAC-A580-37FD-4D33E7D41585}"/>
              </a:ext>
            </a:extLst>
          </p:cNvPr>
          <p:cNvSpPr>
            <a:spLocks noGrp="1"/>
          </p:cNvSpPr>
          <p:nvPr/>
        </p:nvSpPr>
        <p:spPr>
          <a:xfrm>
            <a:off x="304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3DE56C57-B57B-BDE3-7138-1B05E9F94349}"/>
              </a:ext>
            </a:extLst>
          </p:cNvPr>
          <p:cNvSpPr>
            <a:spLocks noGrp="1"/>
          </p:cNvSpPr>
          <p:nvPr/>
        </p:nvSpPr>
        <p:spPr>
          <a:xfrm>
            <a:off x="381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DA41F9F3-C8AC-A4F6-D066-DE5104EC7FC4}"/>
              </a:ext>
            </a:extLst>
          </p:cNvPr>
          <p:cNvSpPr>
            <a:spLocks noGrp="1"/>
          </p:cNvSpPr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969DAA36-53A4-AF29-0D99-6B482CCC8404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61CA44B6-CDD2-F88D-A828-08866F6F917C}"/>
              </a:ext>
            </a:extLst>
          </p:cNvPr>
          <p:cNvSpPr>
            <a:spLocks noGrp="1"/>
          </p:cNvSpPr>
          <p:nvPr/>
        </p:nvSpPr>
        <p:spPr>
          <a:xfrm>
            <a:off x="609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638C0F68-657C-5830-9E7A-86E836B2514C}"/>
              </a:ext>
            </a:extLst>
          </p:cNvPr>
          <p:cNvSpPr>
            <a:spLocks noGrp="1"/>
          </p:cNvSpPr>
          <p:nvPr/>
        </p:nvSpPr>
        <p:spPr>
          <a:xfrm>
            <a:off x="685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55B584EF-42D2-419B-CDDB-53A32F8C37FA}"/>
              </a:ext>
            </a:extLst>
          </p:cNvPr>
          <p:cNvSpPr>
            <a:spLocks noGrp="1"/>
          </p:cNvSpPr>
          <p:nvPr/>
        </p:nvSpPr>
        <p:spPr>
          <a:xfrm>
            <a:off x="762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422F4212-27F4-6D2D-5D60-B0EF0FBCAFB3}"/>
              </a:ext>
            </a:extLst>
          </p:cNvPr>
          <p:cNvSpPr>
            <a:spLocks noGrp="1"/>
          </p:cNvSpPr>
          <p:nvPr/>
        </p:nvSpPr>
        <p:spPr>
          <a:xfrm>
            <a:off x="838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00054E04-5CA1-EEBD-796B-32F6E3BED0D8}"/>
              </a:ext>
            </a:extLst>
          </p:cNvPr>
          <p:cNvSpPr>
            <a:spLocks noGrp="1"/>
          </p:cNvSpPr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07A4DEC0-711C-E057-F8C5-62BF011700D0}"/>
              </a:ext>
            </a:extLst>
          </p:cNvPr>
          <p:cNvSpPr>
            <a:spLocks noGrp="1"/>
          </p:cNvSpPr>
          <p:nvPr/>
        </p:nvSpPr>
        <p:spPr>
          <a:xfrm>
            <a:off x="990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98E22775-37F6-B376-4938-D741C40DF914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278A249B-5DB4-B940-F9F7-4CAE6F966D2D}"/>
              </a:ext>
            </a:extLst>
          </p:cNvPr>
          <p:cNvSpPr>
            <a:spLocks noGrp="1"/>
          </p:cNvSpPr>
          <p:nvPr/>
        </p:nvSpPr>
        <p:spPr>
          <a:xfrm>
            <a:off x="1143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00BA1935-70C8-496F-1EF9-2D2A8D341726}"/>
              </a:ext>
            </a:extLst>
          </p:cNvPr>
          <p:cNvSpPr>
            <a:spLocks noGrp="1"/>
          </p:cNvSpPr>
          <p:nvPr/>
        </p:nvSpPr>
        <p:spPr>
          <a:xfrm>
            <a:off x="1219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6FDEF67E-7E50-76B4-D1F9-DCC46DFA7E2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C66F4ABD-EB23-7694-A599-15C90629CBC0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052EA049-8A6E-4345-E998-4254875C99EC}"/>
              </a:ext>
            </a:extLst>
          </p:cNvPr>
          <p:cNvSpPr>
            <a:spLocks noGrp="1"/>
          </p:cNvSpPr>
          <p:nvPr/>
        </p:nvSpPr>
        <p:spPr>
          <a:xfrm>
            <a:off x="0" y="1524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8" name="kicker-7">
            <a:extLst>
              <a:ext uri="{FF2B5EF4-FFF2-40B4-BE49-F238E27FC236}">
                <a16:creationId xmlns:a16="http://schemas.microsoft.com/office/drawing/2014/main" id="{FC737C34-CA42-3019-3721-B8ADBF84432E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4000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425" b="1">
                <a:solidFill>
                  <a:srgbClr val="1357D4"/>
                </a:solidFill>
                <a:latin typeface="Aptos"/>
                <a:ea typeface="Aptos"/>
                <a:cs typeface="Aptos"/>
              </a:defRPr>
            </a:pPr>
            <a:r>
              <a:rPr lang="en-US" sz="1600" b="1" i="1" dirty="0">
                <a:solidFill>
                  <a:srgbClr val="1357D4"/>
                </a:solidFill>
                <a:latin typeface="Aptos"/>
                <a:ea typeface="Aptos"/>
                <a:cs typeface="Aptos"/>
              </a:rPr>
              <a:t>5-step process to survive</a:t>
            </a:r>
          </a:p>
        </p:txBody>
      </p:sp>
      <p:sp>
        <p:nvSpPr>
          <p:cNvPr id="29" name="title-7">
            <a:extLst>
              <a:ext uri="{FF2B5EF4-FFF2-40B4-BE49-F238E27FC236}">
                <a16:creationId xmlns:a16="http://schemas.microsoft.com/office/drawing/2014/main" id="{81452D4D-56C9-21AE-C4CE-141F7A571846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00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defRPr sz="3600" b="1">
                <a:solidFill>
                  <a:srgbClr val="10233E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3600" b="1" dirty="0">
                <a:solidFill>
                  <a:srgbClr val="10233E"/>
                </a:solidFill>
                <a:latin typeface="Aptos Display"/>
                <a:ea typeface="Aptos Display"/>
                <a:cs typeface="Aptos Display"/>
              </a:rPr>
              <a:t>Step 4: </a:t>
            </a:r>
            <a:r>
              <a:rPr lang="en-US" sz="3600" b="1" dirty="0">
                <a:solidFill>
                  <a:srgbClr val="92D050"/>
                </a:solidFill>
                <a:latin typeface="Aptos Display"/>
                <a:ea typeface="Aptos Display"/>
                <a:cs typeface="Aptos Display"/>
              </a:rPr>
              <a:t>It’s all about People, Part</a:t>
            </a:r>
            <a:r>
              <a:rPr lang="el-GR" sz="3600" b="1" dirty="0">
                <a:solidFill>
                  <a:srgbClr val="92D050"/>
                </a:solidFill>
                <a:latin typeface="Aptos Display"/>
                <a:ea typeface="Aptos Display"/>
                <a:cs typeface="Aptos Display"/>
              </a:rPr>
              <a:t>1</a:t>
            </a:r>
            <a:endParaRPr sz="3600" b="1" dirty="0">
              <a:solidFill>
                <a:srgbClr val="92D05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345211F2-ACF2-366D-FF03-E0CF9742F5E7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0"/>
          </a:xfrm>
          <a:prstGeom prst="line">
            <a:avLst/>
          </a:prstGeom>
          <a:noFill/>
          <a:ln w="19050">
            <a:solidFill>
              <a:srgbClr val="DDE9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25E4873B-686B-145E-8B26-3544F8BE48D0}"/>
              </a:ext>
            </a:extLst>
          </p:cNvPr>
          <p:cNvSpPr txBox="1"/>
          <p:nvPr/>
        </p:nvSpPr>
        <p:spPr>
          <a:xfrm>
            <a:off x="609600" y="2107157"/>
            <a:ext cx="9043482" cy="29238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Accidental Manager? Do stg.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i="1" dirty="0"/>
              <a:t>Easy</a:t>
            </a:r>
            <a:r>
              <a:rPr lang="en-US" sz="2400" dirty="0"/>
              <a:t>: Management Models (e.g. Situational Leadership, Maslow)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i="1" dirty="0"/>
              <a:t>Easier said than done</a:t>
            </a:r>
            <a:r>
              <a:rPr lang="en-US" sz="2400" dirty="0"/>
              <a:t>: Coaching (e.g. Coaching with Compassion)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8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Communication: persuading ≠ deceiving. 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Use loss aversion, sunk cost effect, active choice, framing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5BBD518F-748D-239D-FE63-0A71F991FE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96" t="20278" r="21127" b="20972"/>
          <a:stretch>
            <a:fillRect/>
          </a:stretch>
        </p:blipFill>
        <p:spPr>
          <a:xfrm>
            <a:off x="8828359" y="3631157"/>
            <a:ext cx="3173445" cy="21512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33056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4FC783-5C80-A315-4394-61907BB7DA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traight Connector 64">
            <a:extLst>
              <a:ext uri="{FF2B5EF4-FFF2-40B4-BE49-F238E27FC236}">
                <a16:creationId xmlns:a16="http://schemas.microsoft.com/office/drawing/2014/main" id="{0E33365A-5C63-5583-A22E-0BAB81ECFA4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B734EBAF-FB07-0164-240E-3F320FA68B15}"/>
              </a:ext>
            </a:extLst>
          </p:cNvPr>
          <p:cNvSpPr>
            <a:spLocks noGrp="1"/>
          </p:cNvSpPr>
          <p:nvPr/>
        </p:nvSpPr>
        <p:spPr>
          <a:xfrm>
            <a:off x="76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CF216274-3AB0-03FA-DC68-355204D41737}"/>
              </a:ext>
            </a:extLst>
          </p:cNvPr>
          <p:cNvSpPr>
            <a:spLocks noGrp="1"/>
          </p:cNvSpPr>
          <p:nvPr/>
        </p:nvSpPr>
        <p:spPr>
          <a:xfrm>
            <a:off x="152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10F5A9E3-87C4-2C70-DF66-1057FEC0C0ED}"/>
              </a:ext>
            </a:extLst>
          </p:cNvPr>
          <p:cNvSpPr>
            <a:spLocks noGrp="1"/>
          </p:cNvSpPr>
          <p:nvPr/>
        </p:nvSpPr>
        <p:spPr>
          <a:xfrm>
            <a:off x="228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036DCCCB-13AB-21F7-3A71-22BF1E14D2A0}"/>
              </a:ext>
            </a:extLst>
          </p:cNvPr>
          <p:cNvSpPr>
            <a:spLocks noGrp="1"/>
          </p:cNvSpPr>
          <p:nvPr/>
        </p:nvSpPr>
        <p:spPr>
          <a:xfrm>
            <a:off x="304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46F9AF6E-779E-AFCC-E389-CEAF369C8679}"/>
              </a:ext>
            </a:extLst>
          </p:cNvPr>
          <p:cNvSpPr>
            <a:spLocks noGrp="1"/>
          </p:cNvSpPr>
          <p:nvPr/>
        </p:nvSpPr>
        <p:spPr>
          <a:xfrm>
            <a:off x="381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5DF0453D-2B6A-2051-CD0B-25088E051A79}"/>
              </a:ext>
            </a:extLst>
          </p:cNvPr>
          <p:cNvSpPr>
            <a:spLocks noGrp="1"/>
          </p:cNvSpPr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84CB948D-2137-1FA9-BD8D-F7CD9148A8F5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D7B526C9-27C7-0D7A-1CCB-E5A26045BFF9}"/>
              </a:ext>
            </a:extLst>
          </p:cNvPr>
          <p:cNvSpPr>
            <a:spLocks noGrp="1"/>
          </p:cNvSpPr>
          <p:nvPr/>
        </p:nvSpPr>
        <p:spPr>
          <a:xfrm>
            <a:off x="609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E5681534-A03D-B6F4-C9CF-69E8C4F73CDD}"/>
              </a:ext>
            </a:extLst>
          </p:cNvPr>
          <p:cNvSpPr>
            <a:spLocks noGrp="1"/>
          </p:cNvSpPr>
          <p:nvPr/>
        </p:nvSpPr>
        <p:spPr>
          <a:xfrm>
            <a:off x="685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26EA9730-E337-80AF-AE1A-2909F08C8C71}"/>
              </a:ext>
            </a:extLst>
          </p:cNvPr>
          <p:cNvSpPr>
            <a:spLocks noGrp="1"/>
          </p:cNvSpPr>
          <p:nvPr/>
        </p:nvSpPr>
        <p:spPr>
          <a:xfrm>
            <a:off x="762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E5B677DC-41BF-1FED-9BD1-E9B3C2C36437}"/>
              </a:ext>
            </a:extLst>
          </p:cNvPr>
          <p:cNvSpPr>
            <a:spLocks noGrp="1"/>
          </p:cNvSpPr>
          <p:nvPr/>
        </p:nvSpPr>
        <p:spPr>
          <a:xfrm>
            <a:off x="838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00B7A7BE-950E-2F7B-2987-FB62C083F0AC}"/>
              </a:ext>
            </a:extLst>
          </p:cNvPr>
          <p:cNvSpPr>
            <a:spLocks noGrp="1"/>
          </p:cNvSpPr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341FE701-2D5C-E210-3CFD-B06C7763B882}"/>
              </a:ext>
            </a:extLst>
          </p:cNvPr>
          <p:cNvSpPr>
            <a:spLocks noGrp="1"/>
          </p:cNvSpPr>
          <p:nvPr/>
        </p:nvSpPr>
        <p:spPr>
          <a:xfrm>
            <a:off x="990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33C39CD8-945F-6D95-764D-00A9A0773A0B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A11E5F62-207E-0377-5483-1E679AFDCEDF}"/>
              </a:ext>
            </a:extLst>
          </p:cNvPr>
          <p:cNvSpPr>
            <a:spLocks noGrp="1"/>
          </p:cNvSpPr>
          <p:nvPr/>
        </p:nvSpPr>
        <p:spPr>
          <a:xfrm>
            <a:off x="1143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A0592334-DAE4-F383-841D-9CC2540853FD}"/>
              </a:ext>
            </a:extLst>
          </p:cNvPr>
          <p:cNvSpPr>
            <a:spLocks noGrp="1"/>
          </p:cNvSpPr>
          <p:nvPr/>
        </p:nvSpPr>
        <p:spPr>
          <a:xfrm>
            <a:off x="1219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9C7F9D03-6D69-C2C8-B067-E484D203AE8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A94B2EA3-4486-E00C-47AA-DFCEB69D2894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16A8EA83-9EA7-7952-15F1-F6A0AF1B241E}"/>
              </a:ext>
            </a:extLst>
          </p:cNvPr>
          <p:cNvSpPr>
            <a:spLocks noGrp="1"/>
          </p:cNvSpPr>
          <p:nvPr/>
        </p:nvSpPr>
        <p:spPr>
          <a:xfrm>
            <a:off x="0" y="1524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8" name="kicker-7">
            <a:extLst>
              <a:ext uri="{FF2B5EF4-FFF2-40B4-BE49-F238E27FC236}">
                <a16:creationId xmlns:a16="http://schemas.microsoft.com/office/drawing/2014/main" id="{E1563D9D-1512-21F9-2AAB-524845C6D455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4000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425" b="1">
                <a:solidFill>
                  <a:srgbClr val="1357D4"/>
                </a:solidFill>
                <a:latin typeface="Aptos"/>
                <a:ea typeface="Aptos"/>
                <a:cs typeface="Aptos"/>
              </a:defRPr>
            </a:pPr>
            <a:r>
              <a:rPr lang="en-US" sz="1600" b="1" i="1" dirty="0">
                <a:solidFill>
                  <a:srgbClr val="1357D4"/>
                </a:solidFill>
                <a:latin typeface="Aptos"/>
                <a:ea typeface="Aptos"/>
                <a:cs typeface="Aptos"/>
              </a:rPr>
              <a:t>5-step process to survive</a:t>
            </a:r>
          </a:p>
        </p:txBody>
      </p:sp>
      <p:sp>
        <p:nvSpPr>
          <p:cNvPr id="29" name="title-7">
            <a:extLst>
              <a:ext uri="{FF2B5EF4-FFF2-40B4-BE49-F238E27FC236}">
                <a16:creationId xmlns:a16="http://schemas.microsoft.com/office/drawing/2014/main" id="{0B61E468-7254-A2DE-DF47-660B8EA85D7B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00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defRPr sz="3600" b="1">
                <a:solidFill>
                  <a:srgbClr val="10233E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3600" b="1" dirty="0">
                <a:solidFill>
                  <a:srgbClr val="10233E"/>
                </a:solidFill>
                <a:latin typeface="Aptos Display"/>
                <a:ea typeface="Aptos Display"/>
                <a:cs typeface="Aptos Display"/>
              </a:rPr>
              <a:t>Step 4: </a:t>
            </a:r>
            <a:r>
              <a:rPr lang="en-US" sz="3600" b="1" dirty="0">
                <a:solidFill>
                  <a:srgbClr val="92D050"/>
                </a:solidFill>
                <a:latin typeface="Aptos Display"/>
                <a:ea typeface="Aptos Display"/>
                <a:cs typeface="Aptos Display"/>
              </a:rPr>
              <a:t>It’s all about People, Part</a:t>
            </a:r>
            <a:r>
              <a:rPr lang="el-GR" sz="3600" b="1" dirty="0">
                <a:solidFill>
                  <a:srgbClr val="92D050"/>
                </a:solidFill>
                <a:latin typeface="Aptos Display"/>
                <a:ea typeface="Aptos Display"/>
                <a:cs typeface="Aptos Display"/>
              </a:rPr>
              <a:t>2</a:t>
            </a:r>
            <a:endParaRPr sz="3600" b="1" dirty="0">
              <a:solidFill>
                <a:srgbClr val="92D05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E6D75A1E-5F66-4111-ECC4-33E6C2FD9AA2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0"/>
          </a:xfrm>
          <a:prstGeom prst="line">
            <a:avLst/>
          </a:prstGeom>
          <a:noFill/>
          <a:ln w="19050">
            <a:solidFill>
              <a:srgbClr val="DDE9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671AA5DB-3817-8198-77B0-E0A56F3905B7}"/>
              </a:ext>
            </a:extLst>
          </p:cNvPr>
          <p:cNvSpPr txBox="1"/>
          <p:nvPr/>
        </p:nvSpPr>
        <p:spPr>
          <a:xfrm>
            <a:off x="609600" y="1652856"/>
            <a:ext cx="10884642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The old training joke: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What if we train them and they leave?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What if we don’t train them and they stay?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Diversity: reduces groupthink, creates confidence gap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6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/>
              <a:t>Overcoming daily challenges: a path to arrogance?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400" dirty="0"/>
              <a:t>Memento mori…*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1F0EC69-D099-C403-EA68-7AC752DEB8AB}"/>
              </a:ext>
            </a:extLst>
          </p:cNvPr>
          <p:cNvSpPr txBox="1"/>
          <p:nvPr/>
        </p:nvSpPr>
        <p:spPr>
          <a:xfrm>
            <a:off x="336722" y="6380529"/>
            <a:ext cx="5363520" cy="8156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200" i="1" dirty="0">
                <a:solidFill>
                  <a:schemeClr val="tx2">
                    <a:alpha val="70000"/>
                  </a:schemeClr>
                </a:solidFill>
              </a:rPr>
              <a:t>*In ancient Rome, a servant reportedly whispered the phrase to victorious generals </a:t>
            </a:r>
            <a:br>
              <a:rPr lang="en-US" sz="1200" i="1" dirty="0">
                <a:solidFill>
                  <a:schemeClr val="tx2">
                    <a:alpha val="70000"/>
                  </a:schemeClr>
                </a:solidFill>
              </a:rPr>
            </a:br>
            <a:r>
              <a:rPr lang="en-US" sz="1200" i="1" dirty="0">
                <a:solidFill>
                  <a:schemeClr val="tx2">
                    <a:alpha val="70000"/>
                  </a:schemeClr>
                </a:solidFill>
              </a:rPr>
              <a:t>during a triumph to remind them of their mortality and prevent hubris</a:t>
            </a:r>
          </a:p>
          <a:p>
            <a:endParaRPr lang="el-GR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95333685-B188-BC05-9705-C8626379194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8" t="20973" r="3065" b="26241"/>
          <a:stretch>
            <a:fillRect/>
          </a:stretch>
        </p:blipFill>
        <p:spPr>
          <a:xfrm>
            <a:off x="6568803" y="4717828"/>
            <a:ext cx="5077839" cy="19049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32479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242B64-1AFA-89A6-461E-7C56A38E45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Straight Connector 64">
            <a:extLst>
              <a:ext uri="{FF2B5EF4-FFF2-40B4-BE49-F238E27FC236}">
                <a16:creationId xmlns:a16="http://schemas.microsoft.com/office/drawing/2014/main" id="{41935E2A-D01E-EA20-2E38-A7C7E411162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57D8A0BD-509F-4250-41FE-35DB6A43BFBC}"/>
              </a:ext>
            </a:extLst>
          </p:cNvPr>
          <p:cNvSpPr>
            <a:spLocks noGrp="1"/>
          </p:cNvSpPr>
          <p:nvPr/>
        </p:nvSpPr>
        <p:spPr>
          <a:xfrm>
            <a:off x="76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B4995CF1-77DE-55D7-E439-90C80A481101}"/>
              </a:ext>
            </a:extLst>
          </p:cNvPr>
          <p:cNvSpPr>
            <a:spLocks noGrp="1"/>
          </p:cNvSpPr>
          <p:nvPr/>
        </p:nvSpPr>
        <p:spPr>
          <a:xfrm>
            <a:off x="152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C0B2E530-5594-2B33-1BA4-CF19C8539656}"/>
              </a:ext>
            </a:extLst>
          </p:cNvPr>
          <p:cNvSpPr>
            <a:spLocks noGrp="1"/>
          </p:cNvSpPr>
          <p:nvPr/>
        </p:nvSpPr>
        <p:spPr>
          <a:xfrm>
            <a:off x="228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DC5AD9E4-B373-1FED-DB65-D9D24694936B}"/>
              </a:ext>
            </a:extLst>
          </p:cNvPr>
          <p:cNvSpPr>
            <a:spLocks noGrp="1"/>
          </p:cNvSpPr>
          <p:nvPr/>
        </p:nvSpPr>
        <p:spPr>
          <a:xfrm>
            <a:off x="304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6E25E3F3-227B-BFC8-6970-A17F582328E0}"/>
              </a:ext>
            </a:extLst>
          </p:cNvPr>
          <p:cNvSpPr>
            <a:spLocks noGrp="1"/>
          </p:cNvSpPr>
          <p:nvPr/>
        </p:nvSpPr>
        <p:spPr>
          <a:xfrm>
            <a:off x="381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347E57AF-C179-1178-E3EF-F44EC07260B4}"/>
              </a:ext>
            </a:extLst>
          </p:cNvPr>
          <p:cNvSpPr>
            <a:spLocks noGrp="1"/>
          </p:cNvSpPr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4EFBEC42-8A62-B9EB-ADA7-FD41ACCA2109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448D456A-BC4E-4762-2E31-382FDDDB18FA}"/>
              </a:ext>
            </a:extLst>
          </p:cNvPr>
          <p:cNvSpPr>
            <a:spLocks noGrp="1"/>
          </p:cNvSpPr>
          <p:nvPr/>
        </p:nvSpPr>
        <p:spPr>
          <a:xfrm>
            <a:off x="609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93B1D08C-3E47-5862-5C6D-6A07D0C56FF8}"/>
              </a:ext>
            </a:extLst>
          </p:cNvPr>
          <p:cNvSpPr>
            <a:spLocks noGrp="1"/>
          </p:cNvSpPr>
          <p:nvPr/>
        </p:nvSpPr>
        <p:spPr>
          <a:xfrm>
            <a:off x="685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929E414E-FAEF-D535-5CE8-92EE7FF3CD86}"/>
              </a:ext>
            </a:extLst>
          </p:cNvPr>
          <p:cNvSpPr>
            <a:spLocks noGrp="1"/>
          </p:cNvSpPr>
          <p:nvPr/>
        </p:nvSpPr>
        <p:spPr>
          <a:xfrm>
            <a:off x="762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7336ACA0-E5F9-6508-8471-3B4383D3AD8E}"/>
              </a:ext>
            </a:extLst>
          </p:cNvPr>
          <p:cNvSpPr>
            <a:spLocks noGrp="1"/>
          </p:cNvSpPr>
          <p:nvPr/>
        </p:nvSpPr>
        <p:spPr>
          <a:xfrm>
            <a:off x="838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62D04E97-FD1E-C4F5-40A2-FFE5CF1D9197}"/>
              </a:ext>
            </a:extLst>
          </p:cNvPr>
          <p:cNvSpPr>
            <a:spLocks noGrp="1"/>
          </p:cNvSpPr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BB529F21-8C02-8741-C251-9DAA40553B45}"/>
              </a:ext>
            </a:extLst>
          </p:cNvPr>
          <p:cNvSpPr>
            <a:spLocks noGrp="1"/>
          </p:cNvSpPr>
          <p:nvPr/>
        </p:nvSpPr>
        <p:spPr>
          <a:xfrm>
            <a:off x="990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1229F3D4-F8B4-7A19-5F11-095DED8CF02B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76986D76-57E2-3982-49C8-DA51A15C8E2B}"/>
              </a:ext>
            </a:extLst>
          </p:cNvPr>
          <p:cNvSpPr>
            <a:spLocks noGrp="1"/>
          </p:cNvSpPr>
          <p:nvPr/>
        </p:nvSpPr>
        <p:spPr>
          <a:xfrm>
            <a:off x="1143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C8DB4674-5D95-B6D0-AE59-FC8E78C45480}"/>
              </a:ext>
            </a:extLst>
          </p:cNvPr>
          <p:cNvSpPr>
            <a:spLocks noGrp="1"/>
          </p:cNvSpPr>
          <p:nvPr/>
        </p:nvSpPr>
        <p:spPr>
          <a:xfrm>
            <a:off x="1219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DE7C6E7A-2687-B9C2-BD28-80B478BBE7B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DE5EB874-22DC-5C46-FFCC-757C4910F20F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193206B1-3288-3D2C-8CB3-AF03487740DD}"/>
              </a:ext>
            </a:extLst>
          </p:cNvPr>
          <p:cNvSpPr>
            <a:spLocks noGrp="1"/>
          </p:cNvSpPr>
          <p:nvPr/>
        </p:nvSpPr>
        <p:spPr>
          <a:xfrm>
            <a:off x="0" y="1524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4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8" name="kicker-7">
            <a:extLst>
              <a:ext uri="{FF2B5EF4-FFF2-40B4-BE49-F238E27FC236}">
                <a16:creationId xmlns:a16="http://schemas.microsoft.com/office/drawing/2014/main" id="{A237B209-C352-5C13-19D6-221AB54B4A64}"/>
              </a:ext>
            </a:extLst>
          </p:cNvPr>
          <p:cNvSpPr>
            <a:spLocks noGrp="1"/>
          </p:cNvSpPr>
          <p:nvPr/>
        </p:nvSpPr>
        <p:spPr>
          <a:xfrm>
            <a:off x="609600" y="409575"/>
            <a:ext cx="4000500" cy="238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425" b="1">
                <a:solidFill>
                  <a:srgbClr val="1357D4"/>
                </a:solidFill>
                <a:latin typeface="Aptos"/>
                <a:ea typeface="Aptos"/>
                <a:cs typeface="Aptos"/>
              </a:defRPr>
            </a:pPr>
            <a:r>
              <a:rPr lang="en-US" sz="1600" b="1" i="1" dirty="0">
                <a:solidFill>
                  <a:srgbClr val="1357D4"/>
                </a:solidFill>
                <a:latin typeface="Aptos"/>
                <a:ea typeface="Aptos"/>
                <a:cs typeface="Aptos"/>
              </a:rPr>
              <a:t>5-step process to survive</a:t>
            </a:r>
          </a:p>
        </p:txBody>
      </p:sp>
      <p:sp>
        <p:nvSpPr>
          <p:cNvPr id="29" name="title-7">
            <a:extLst>
              <a:ext uri="{FF2B5EF4-FFF2-40B4-BE49-F238E27FC236}">
                <a16:creationId xmlns:a16="http://schemas.microsoft.com/office/drawing/2014/main" id="{3EEDC4D5-2D14-C98A-BFDA-80D68CFA8DCA}"/>
              </a:ext>
            </a:extLst>
          </p:cNvPr>
          <p:cNvSpPr>
            <a:spLocks noGrp="1"/>
          </p:cNvSpPr>
          <p:nvPr/>
        </p:nvSpPr>
        <p:spPr>
          <a:xfrm>
            <a:off x="609600" y="742950"/>
            <a:ext cx="1000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>
              <a:defRPr sz="3600" b="1">
                <a:solidFill>
                  <a:srgbClr val="10233E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3600" b="1" dirty="0">
                <a:solidFill>
                  <a:srgbClr val="10233E"/>
                </a:solidFill>
                <a:latin typeface="Aptos Display"/>
                <a:ea typeface="Aptos Display"/>
                <a:cs typeface="Aptos Display"/>
              </a:rPr>
              <a:t>Step 5: </a:t>
            </a:r>
            <a:r>
              <a:rPr lang="en-US" sz="3600" b="1" dirty="0">
                <a:solidFill>
                  <a:srgbClr val="92D050"/>
                </a:solidFill>
                <a:latin typeface="Aptos Display"/>
                <a:ea typeface="Aptos Display"/>
                <a:cs typeface="Aptos Display"/>
              </a:rPr>
              <a:t>Make peace with it</a:t>
            </a:r>
            <a:endParaRPr sz="3600" b="1" dirty="0">
              <a:solidFill>
                <a:srgbClr val="92D050"/>
              </a:solidFill>
              <a:latin typeface="Aptos Display"/>
              <a:ea typeface="Aptos Display"/>
              <a:cs typeface="Aptos Display"/>
            </a:endParaRPr>
          </a:p>
        </p:txBody>
      </p:sp>
      <p:sp>
        <p:nvSpPr>
          <p:cNvPr id="30" name="Straight Connector 29">
            <a:extLst>
              <a:ext uri="{FF2B5EF4-FFF2-40B4-BE49-F238E27FC236}">
                <a16:creationId xmlns:a16="http://schemas.microsoft.com/office/drawing/2014/main" id="{94B9560F-0BF5-1CA2-4E2E-A927422D54F1}"/>
              </a:ext>
            </a:extLst>
          </p:cNvPr>
          <p:cNvSpPr>
            <a:spLocks noGrp="1"/>
          </p:cNvSpPr>
          <p:nvPr/>
        </p:nvSpPr>
        <p:spPr>
          <a:xfrm>
            <a:off x="609600" y="1438275"/>
            <a:ext cx="10972800" cy="0"/>
          </a:xfrm>
          <a:prstGeom prst="line">
            <a:avLst/>
          </a:prstGeom>
          <a:noFill/>
          <a:ln w="19050">
            <a:solidFill>
              <a:srgbClr val="DDE9F4"/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DACF55AB-821C-F80C-97C2-168047F5146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750"/>
          <a:stretch>
            <a:fillRect/>
          </a:stretch>
        </p:blipFill>
        <p:spPr>
          <a:xfrm>
            <a:off x="1538961" y="1667700"/>
            <a:ext cx="9114077" cy="4875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2542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18E529E-ACDA-CA8A-3795-50317F19FCF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8CA58DBC-B3A1-3177-19B1-A5151102100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27" b="2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section-text-ground">
            <a:extLst>
              <a:ext uri="{FF2B5EF4-FFF2-40B4-BE49-F238E27FC236}">
                <a16:creationId xmlns:a16="http://schemas.microsoft.com/office/drawing/2014/main" id="{6CCEC34B-0C55-D7B2-3A93-6DA9A1DD7E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5334000" cy="6858000"/>
          </a:xfrm>
          <a:prstGeom prst="rect">
            <a:avLst/>
          </a:prstGeom>
          <a:solidFill>
            <a:srgbClr val="FFFFFF">
              <a:alpha val="92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ection-accent">
            <a:extLst>
              <a:ext uri="{FF2B5EF4-FFF2-40B4-BE49-F238E27FC236}">
                <a16:creationId xmlns:a16="http://schemas.microsoft.com/office/drawing/2014/main" id="{7BE4EED4-C583-F6D9-331B-5EABFC5DC15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A8D83E"/>
          </a:solidFill>
          <a:ln w="0">
            <a:noFill/>
            <a:prstDash val="solid"/>
          </a:ln>
        </p:spPr>
        <p:txBody>
          <a:bodyPr/>
          <a:lstStyle/>
          <a:p>
            <a:endParaRPr lang="el-GR" dirty="0"/>
          </a:p>
        </p:txBody>
      </p:sp>
      <p:sp>
        <p:nvSpPr>
          <p:cNvPr id="13" name="agenda-head-0">
            <a:extLst>
              <a:ext uri="{FF2B5EF4-FFF2-40B4-BE49-F238E27FC236}">
                <a16:creationId xmlns:a16="http://schemas.microsoft.com/office/drawing/2014/main" id="{718E9B26-4483-09D0-578D-C11059D43438}"/>
              </a:ext>
            </a:extLst>
          </p:cNvPr>
          <p:cNvSpPr>
            <a:spLocks noGrp="1"/>
          </p:cNvSpPr>
          <p:nvPr/>
        </p:nvSpPr>
        <p:spPr>
          <a:xfrm>
            <a:off x="530543" y="1710872"/>
            <a:ext cx="503682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What Groundhog Day?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  <p:sp>
        <p:nvSpPr>
          <p:cNvPr id="19" name="agenda-head-1">
            <a:extLst>
              <a:ext uri="{FF2B5EF4-FFF2-40B4-BE49-F238E27FC236}">
                <a16:creationId xmlns:a16="http://schemas.microsoft.com/office/drawing/2014/main" id="{F5640302-2C26-0482-CF1E-4278CB6761E4}"/>
              </a:ext>
            </a:extLst>
          </p:cNvPr>
          <p:cNvSpPr>
            <a:spLocks noGrp="1"/>
          </p:cNvSpPr>
          <p:nvPr/>
        </p:nvSpPr>
        <p:spPr>
          <a:xfrm>
            <a:off x="562927" y="2849111"/>
            <a:ext cx="4378528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How can I break out of it?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  <p:sp>
        <p:nvSpPr>
          <p:cNvPr id="25" name="agenda-head-2">
            <a:extLst>
              <a:ext uri="{FF2B5EF4-FFF2-40B4-BE49-F238E27FC236}">
                <a16:creationId xmlns:a16="http://schemas.microsoft.com/office/drawing/2014/main" id="{4489F21B-1637-91E2-E529-A8D85FC22450}"/>
              </a:ext>
            </a:extLst>
          </p:cNvPr>
          <p:cNvSpPr>
            <a:spLocks noGrp="1"/>
          </p:cNvSpPr>
          <p:nvPr/>
        </p:nvSpPr>
        <p:spPr>
          <a:xfrm>
            <a:off x="562927" y="3942769"/>
            <a:ext cx="4655618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latin typeface="Aptos"/>
                <a:ea typeface="Aptos"/>
                <a:cs typeface="Aptos"/>
              </a:rPr>
              <a:t>How can I survive within it?</a:t>
            </a:r>
            <a:endParaRPr sz="2800" b="1" dirty="0">
              <a:latin typeface="Aptos"/>
              <a:ea typeface="Aptos"/>
              <a:cs typeface="Aptos"/>
            </a:endParaRPr>
          </a:p>
        </p:txBody>
      </p:sp>
      <p:sp>
        <p:nvSpPr>
          <p:cNvPr id="31" name="agenda-head-1">
            <a:extLst>
              <a:ext uri="{FF2B5EF4-FFF2-40B4-BE49-F238E27FC236}">
                <a16:creationId xmlns:a16="http://schemas.microsoft.com/office/drawing/2014/main" id="{EFC73FF1-61FD-492F-E1F7-87EBC125B00E}"/>
              </a:ext>
            </a:extLst>
          </p:cNvPr>
          <p:cNvSpPr>
            <a:spLocks noGrp="1"/>
          </p:cNvSpPr>
          <p:nvPr/>
        </p:nvSpPr>
        <p:spPr>
          <a:xfrm>
            <a:off x="562927" y="5036427"/>
            <a:ext cx="3695701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875" b="1">
                <a:solidFill>
                  <a:srgbClr val="10233E"/>
                </a:solidFill>
                <a:latin typeface="Aptos"/>
                <a:ea typeface="Aptos"/>
                <a:cs typeface="Aptos"/>
              </a:defRPr>
            </a:pPr>
            <a:r>
              <a:rPr lang="en-US" sz="2800" b="1" dirty="0">
                <a:solidFill>
                  <a:srgbClr val="92D050"/>
                </a:solidFill>
                <a:latin typeface="Aptos"/>
                <a:ea typeface="Aptos"/>
                <a:cs typeface="Aptos"/>
              </a:rPr>
              <a:t>Final Remark</a:t>
            </a:r>
            <a:endParaRPr sz="2800" b="1" dirty="0">
              <a:solidFill>
                <a:srgbClr val="92D050"/>
              </a:solidFill>
              <a:latin typeface="Aptos"/>
              <a:ea typeface="Aptos"/>
              <a:cs typeface="Aptos"/>
            </a:endParaRPr>
          </a:p>
        </p:txBody>
      </p:sp>
      <p:sp>
        <p:nvSpPr>
          <p:cNvPr id="33" name="title-2">
            <a:extLst>
              <a:ext uri="{FF2B5EF4-FFF2-40B4-BE49-F238E27FC236}">
                <a16:creationId xmlns:a16="http://schemas.microsoft.com/office/drawing/2014/main" id="{355553C2-8F50-938B-EB3D-55CB47813FCD}"/>
              </a:ext>
            </a:extLst>
          </p:cNvPr>
          <p:cNvSpPr>
            <a:spLocks noGrp="1"/>
          </p:cNvSpPr>
          <p:nvPr/>
        </p:nvSpPr>
        <p:spPr>
          <a:xfrm>
            <a:off x="512922" y="369567"/>
            <a:ext cx="10001250" cy="571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600" b="1">
                <a:solidFill>
                  <a:srgbClr val="10233E"/>
                </a:solidFill>
                <a:latin typeface="Aptos Display"/>
                <a:ea typeface="Aptos Display"/>
                <a:cs typeface="Aptos Display"/>
              </a:defRPr>
            </a:pPr>
            <a:r>
              <a:rPr lang="en-US" sz="3600" b="1" dirty="0">
                <a:solidFill>
                  <a:srgbClr val="1357D4"/>
                </a:solidFill>
                <a:latin typeface="Aptos Display"/>
                <a:ea typeface="Aptos Display"/>
                <a:cs typeface="Aptos Display"/>
              </a:rPr>
              <a:t>Moving on…</a:t>
            </a:r>
            <a:endParaRPr sz="3600" b="1" dirty="0">
              <a:solidFill>
                <a:srgbClr val="1357D4"/>
              </a:solidFill>
              <a:latin typeface="Aptos Display"/>
              <a:ea typeface="Aptos Display"/>
              <a:cs typeface="Aptos Display"/>
            </a:endParaRPr>
          </a:p>
        </p:txBody>
      </p:sp>
    </p:spTree>
    <p:extLst>
      <p:ext uri="{BB962C8B-B14F-4D97-AF65-F5344CB8AC3E}">
        <p14:creationId xmlns:p14="http://schemas.microsoft.com/office/powerpoint/2010/main" val="394511584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traight Connector 36">
            <a:extLst>
              <a:ext uri="{FF2B5EF4-FFF2-40B4-BE49-F238E27FC236}">
                <a16:creationId xmlns:a16="http://schemas.microsoft.com/office/drawing/2014/main" id="{FBB311E5-B58C-479D-AE1E-C907EC13AA3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" name="Straight Connector 1">
            <a:extLst>
              <a:ext uri="{FF2B5EF4-FFF2-40B4-BE49-F238E27FC236}">
                <a16:creationId xmlns:a16="http://schemas.microsoft.com/office/drawing/2014/main" id="{451C3EB7-39C9-4512-8AB0-C0817D76ACD6}"/>
              </a:ext>
            </a:extLst>
          </p:cNvPr>
          <p:cNvSpPr>
            <a:spLocks noGrp="1"/>
          </p:cNvSpPr>
          <p:nvPr/>
        </p:nvSpPr>
        <p:spPr>
          <a:xfrm>
            <a:off x="76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3" name="Straight Connector 2">
            <a:extLst>
              <a:ext uri="{FF2B5EF4-FFF2-40B4-BE49-F238E27FC236}">
                <a16:creationId xmlns:a16="http://schemas.microsoft.com/office/drawing/2014/main" id="{04F11AC6-9365-488A-8857-93CDE98455D6}"/>
              </a:ext>
            </a:extLst>
          </p:cNvPr>
          <p:cNvSpPr>
            <a:spLocks noGrp="1"/>
          </p:cNvSpPr>
          <p:nvPr/>
        </p:nvSpPr>
        <p:spPr>
          <a:xfrm>
            <a:off x="152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4" name="Straight Connector 3">
            <a:extLst>
              <a:ext uri="{FF2B5EF4-FFF2-40B4-BE49-F238E27FC236}">
                <a16:creationId xmlns:a16="http://schemas.microsoft.com/office/drawing/2014/main" id="{2569A5B8-9DEC-4587-9FC3-F93DD83B7ED2}"/>
              </a:ext>
            </a:extLst>
          </p:cNvPr>
          <p:cNvSpPr>
            <a:spLocks noGrp="1"/>
          </p:cNvSpPr>
          <p:nvPr/>
        </p:nvSpPr>
        <p:spPr>
          <a:xfrm>
            <a:off x="228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5" name="Straight Connector 4">
            <a:extLst>
              <a:ext uri="{FF2B5EF4-FFF2-40B4-BE49-F238E27FC236}">
                <a16:creationId xmlns:a16="http://schemas.microsoft.com/office/drawing/2014/main" id="{A5592F4E-F7B2-4D80-9C2F-10FA39A5D6B6}"/>
              </a:ext>
            </a:extLst>
          </p:cNvPr>
          <p:cNvSpPr>
            <a:spLocks noGrp="1"/>
          </p:cNvSpPr>
          <p:nvPr/>
        </p:nvSpPr>
        <p:spPr>
          <a:xfrm>
            <a:off x="304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6" name="Straight Connector 5">
            <a:extLst>
              <a:ext uri="{FF2B5EF4-FFF2-40B4-BE49-F238E27FC236}">
                <a16:creationId xmlns:a16="http://schemas.microsoft.com/office/drawing/2014/main" id="{9E0C510C-B92F-4577-9033-6934BFBA2119}"/>
              </a:ext>
            </a:extLst>
          </p:cNvPr>
          <p:cNvSpPr>
            <a:spLocks noGrp="1"/>
          </p:cNvSpPr>
          <p:nvPr/>
        </p:nvSpPr>
        <p:spPr>
          <a:xfrm>
            <a:off x="381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7" name="Straight Connector 6">
            <a:extLst>
              <a:ext uri="{FF2B5EF4-FFF2-40B4-BE49-F238E27FC236}">
                <a16:creationId xmlns:a16="http://schemas.microsoft.com/office/drawing/2014/main" id="{6CFC332E-1B2E-446D-A451-CB43FC559CAF}"/>
              </a:ext>
            </a:extLst>
          </p:cNvPr>
          <p:cNvSpPr>
            <a:spLocks noGrp="1"/>
          </p:cNvSpPr>
          <p:nvPr/>
        </p:nvSpPr>
        <p:spPr>
          <a:xfrm>
            <a:off x="457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8" name="Straight Connector 7">
            <a:extLst>
              <a:ext uri="{FF2B5EF4-FFF2-40B4-BE49-F238E27FC236}">
                <a16:creationId xmlns:a16="http://schemas.microsoft.com/office/drawing/2014/main" id="{F2B69744-2EBF-48B8-8CCF-C4B395C520EF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9" name="Straight Connector 8">
            <a:extLst>
              <a:ext uri="{FF2B5EF4-FFF2-40B4-BE49-F238E27FC236}">
                <a16:creationId xmlns:a16="http://schemas.microsoft.com/office/drawing/2014/main" id="{32FE6AFE-4360-4A33-ABB9-58E4F6F835C1}"/>
              </a:ext>
            </a:extLst>
          </p:cNvPr>
          <p:cNvSpPr>
            <a:spLocks noGrp="1"/>
          </p:cNvSpPr>
          <p:nvPr/>
        </p:nvSpPr>
        <p:spPr>
          <a:xfrm>
            <a:off x="609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0" name="Straight Connector 9">
            <a:extLst>
              <a:ext uri="{FF2B5EF4-FFF2-40B4-BE49-F238E27FC236}">
                <a16:creationId xmlns:a16="http://schemas.microsoft.com/office/drawing/2014/main" id="{F4C98322-4B12-4D20-B77F-99330DF2AC88}"/>
              </a:ext>
            </a:extLst>
          </p:cNvPr>
          <p:cNvSpPr>
            <a:spLocks noGrp="1"/>
          </p:cNvSpPr>
          <p:nvPr/>
        </p:nvSpPr>
        <p:spPr>
          <a:xfrm>
            <a:off x="685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1" name="Straight Connector 10">
            <a:extLst>
              <a:ext uri="{FF2B5EF4-FFF2-40B4-BE49-F238E27FC236}">
                <a16:creationId xmlns:a16="http://schemas.microsoft.com/office/drawing/2014/main" id="{06EAEE27-1484-46B1-A89C-36235CA8655E}"/>
              </a:ext>
            </a:extLst>
          </p:cNvPr>
          <p:cNvSpPr>
            <a:spLocks noGrp="1"/>
          </p:cNvSpPr>
          <p:nvPr/>
        </p:nvSpPr>
        <p:spPr>
          <a:xfrm>
            <a:off x="762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2" name="Straight Connector 11">
            <a:extLst>
              <a:ext uri="{FF2B5EF4-FFF2-40B4-BE49-F238E27FC236}">
                <a16:creationId xmlns:a16="http://schemas.microsoft.com/office/drawing/2014/main" id="{105A06D4-A354-452A-97E8-B8DAC344E699}"/>
              </a:ext>
            </a:extLst>
          </p:cNvPr>
          <p:cNvSpPr>
            <a:spLocks noGrp="1"/>
          </p:cNvSpPr>
          <p:nvPr/>
        </p:nvSpPr>
        <p:spPr>
          <a:xfrm>
            <a:off x="838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3" name="Straight Connector 12">
            <a:extLst>
              <a:ext uri="{FF2B5EF4-FFF2-40B4-BE49-F238E27FC236}">
                <a16:creationId xmlns:a16="http://schemas.microsoft.com/office/drawing/2014/main" id="{1186449F-FDCD-48AF-B45A-7C5F64F83247}"/>
              </a:ext>
            </a:extLst>
          </p:cNvPr>
          <p:cNvSpPr>
            <a:spLocks noGrp="1"/>
          </p:cNvSpPr>
          <p:nvPr/>
        </p:nvSpPr>
        <p:spPr>
          <a:xfrm>
            <a:off x="9144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4" name="Straight Connector 13">
            <a:extLst>
              <a:ext uri="{FF2B5EF4-FFF2-40B4-BE49-F238E27FC236}">
                <a16:creationId xmlns:a16="http://schemas.microsoft.com/office/drawing/2014/main" id="{C93D5E15-BF3C-46A4-9BB4-001ECBC7AABC}"/>
              </a:ext>
            </a:extLst>
          </p:cNvPr>
          <p:cNvSpPr>
            <a:spLocks noGrp="1"/>
          </p:cNvSpPr>
          <p:nvPr/>
        </p:nvSpPr>
        <p:spPr>
          <a:xfrm>
            <a:off x="9906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5" name="Straight Connector 14">
            <a:extLst>
              <a:ext uri="{FF2B5EF4-FFF2-40B4-BE49-F238E27FC236}">
                <a16:creationId xmlns:a16="http://schemas.microsoft.com/office/drawing/2014/main" id="{AFB0A7D7-1329-4978-B20A-60412EBC584A}"/>
              </a:ext>
            </a:extLst>
          </p:cNvPr>
          <p:cNvSpPr>
            <a:spLocks noGrp="1"/>
          </p:cNvSpPr>
          <p:nvPr/>
        </p:nvSpPr>
        <p:spPr>
          <a:xfrm>
            <a:off x="10668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6" name="Straight Connector 15">
            <a:extLst>
              <a:ext uri="{FF2B5EF4-FFF2-40B4-BE49-F238E27FC236}">
                <a16:creationId xmlns:a16="http://schemas.microsoft.com/office/drawing/2014/main" id="{B5301EC6-4428-427E-AF21-F81251A6AEFD}"/>
              </a:ext>
            </a:extLst>
          </p:cNvPr>
          <p:cNvSpPr>
            <a:spLocks noGrp="1"/>
          </p:cNvSpPr>
          <p:nvPr/>
        </p:nvSpPr>
        <p:spPr>
          <a:xfrm>
            <a:off x="11430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7" name="Straight Connector 16">
            <a:extLst>
              <a:ext uri="{FF2B5EF4-FFF2-40B4-BE49-F238E27FC236}">
                <a16:creationId xmlns:a16="http://schemas.microsoft.com/office/drawing/2014/main" id="{6D137C86-CBEC-4E78-BDAE-0DF4AD1B595E}"/>
              </a:ext>
            </a:extLst>
          </p:cNvPr>
          <p:cNvSpPr>
            <a:spLocks noGrp="1"/>
          </p:cNvSpPr>
          <p:nvPr/>
        </p:nvSpPr>
        <p:spPr>
          <a:xfrm>
            <a:off x="12192000" y="0"/>
            <a:ext cx="0" cy="685800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8" name="Straight Connector 17">
            <a:extLst>
              <a:ext uri="{FF2B5EF4-FFF2-40B4-BE49-F238E27FC236}">
                <a16:creationId xmlns:a16="http://schemas.microsoft.com/office/drawing/2014/main" id="{3270C5C5-1A72-44C5-AC3A-1DA17EB3BBD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19" name="Straight Connector 18">
            <a:extLst>
              <a:ext uri="{FF2B5EF4-FFF2-40B4-BE49-F238E27FC236}">
                <a16:creationId xmlns:a16="http://schemas.microsoft.com/office/drawing/2014/main" id="{067855F3-CCAC-410C-B52B-BA4FC62EEC68}"/>
              </a:ext>
            </a:extLst>
          </p:cNvPr>
          <p:cNvSpPr>
            <a:spLocks noGrp="1"/>
          </p:cNvSpPr>
          <p:nvPr/>
        </p:nvSpPr>
        <p:spPr>
          <a:xfrm>
            <a:off x="0" y="762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0" name="Straight Connector 19">
            <a:extLst>
              <a:ext uri="{FF2B5EF4-FFF2-40B4-BE49-F238E27FC236}">
                <a16:creationId xmlns:a16="http://schemas.microsoft.com/office/drawing/2014/main" id="{86D78563-C72C-41A0-8965-0C2FD0152341}"/>
              </a:ext>
            </a:extLst>
          </p:cNvPr>
          <p:cNvSpPr>
            <a:spLocks noGrp="1"/>
          </p:cNvSpPr>
          <p:nvPr/>
        </p:nvSpPr>
        <p:spPr>
          <a:xfrm>
            <a:off x="0" y="1524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1" name="Straight Connector 20">
            <a:extLst>
              <a:ext uri="{FF2B5EF4-FFF2-40B4-BE49-F238E27FC236}">
                <a16:creationId xmlns:a16="http://schemas.microsoft.com/office/drawing/2014/main" id="{D1AA0927-8C5C-4607-9155-7B08C2834470}"/>
              </a:ext>
            </a:extLst>
          </p:cNvPr>
          <p:cNvSpPr>
            <a:spLocks noGrp="1"/>
          </p:cNvSpPr>
          <p:nvPr/>
        </p:nvSpPr>
        <p:spPr>
          <a:xfrm>
            <a:off x="0" y="2286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2" name="Straight Connector 21">
            <a:extLst>
              <a:ext uri="{FF2B5EF4-FFF2-40B4-BE49-F238E27FC236}">
                <a16:creationId xmlns:a16="http://schemas.microsoft.com/office/drawing/2014/main" id="{BDAE71C8-C2D1-45DB-9859-474D6103D905}"/>
              </a:ext>
            </a:extLst>
          </p:cNvPr>
          <p:cNvSpPr>
            <a:spLocks noGrp="1"/>
          </p:cNvSpPr>
          <p:nvPr/>
        </p:nvSpPr>
        <p:spPr>
          <a:xfrm>
            <a:off x="0" y="3048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3" name="Straight Connector 22">
            <a:extLst>
              <a:ext uri="{FF2B5EF4-FFF2-40B4-BE49-F238E27FC236}">
                <a16:creationId xmlns:a16="http://schemas.microsoft.com/office/drawing/2014/main" id="{E4440DF4-5E3A-4A67-A7CB-6921C2520A80}"/>
              </a:ext>
            </a:extLst>
          </p:cNvPr>
          <p:cNvSpPr>
            <a:spLocks noGrp="1"/>
          </p:cNvSpPr>
          <p:nvPr/>
        </p:nvSpPr>
        <p:spPr>
          <a:xfrm>
            <a:off x="0" y="3810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4" name="Straight Connector 23">
            <a:extLst>
              <a:ext uri="{FF2B5EF4-FFF2-40B4-BE49-F238E27FC236}">
                <a16:creationId xmlns:a16="http://schemas.microsoft.com/office/drawing/2014/main" id="{A4FF3931-F5F5-4926-93CA-D070F7D02E6D}"/>
              </a:ext>
            </a:extLst>
          </p:cNvPr>
          <p:cNvSpPr>
            <a:spLocks noGrp="1"/>
          </p:cNvSpPr>
          <p:nvPr/>
        </p:nvSpPr>
        <p:spPr>
          <a:xfrm>
            <a:off x="0" y="4572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5" name="Straight Connector 24">
            <a:extLst>
              <a:ext uri="{FF2B5EF4-FFF2-40B4-BE49-F238E27FC236}">
                <a16:creationId xmlns:a16="http://schemas.microsoft.com/office/drawing/2014/main" id="{775439AB-203D-4D6F-B861-45D73FA58A06}"/>
              </a:ext>
            </a:extLst>
          </p:cNvPr>
          <p:cNvSpPr>
            <a:spLocks noGrp="1"/>
          </p:cNvSpPr>
          <p:nvPr/>
        </p:nvSpPr>
        <p:spPr>
          <a:xfrm>
            <a:off x="0" y="5334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6" name="Straight Connector 25">
            <a:extLst>
              <a:ext uri="{FF2B5EF4-FFF2-40B4-BE49-F238E27FC236}">
                <a16:creationId xmlns:a16="http://schemas.microsoft.com/office/drawing/2014/main" id="{D230D3C5-2DEB-4047-A4D4-BA6397941B1B}"/>
              </a:ext>
            </a:extLst>
          </p:cNvPr>
          <p:cNvSpPr>
            <a:spLocks noGrp="1"/>
          </p:cNvSpPr>
          <p:nvPr/>
        </p:nvSpPr>
        <p:spPr>
          <a:xfrm>
            <a:off x="0" y="6096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7" name="Straight Connector 26">
            <a:extLst>
              <a:ext uri="{FF2B5EF4-FFF2-40B4-BE49-F238E27FC236}">
                <a16:creationId xmlns:a16="http://schemas.microsoft.com/office/drawing/2014/main" id="{70B614A8-0534-450A-B8F0-7D90D9D44A86}"/>
              </a:ext>
            </a:extLst>
          </p:cNvPr>
          <p:cNvSpPr>
            <a:spLocks noGrp="1"/>
          </p:cNvSpPr>
          <p:nvPr/>
        </p:nvSpPr>
        <p:spPr>
          <a:xfrm>
            <a:off x="0" y="6858000"/>
            <a:ext cx="12192000" cy="0"/>
          </a:xfrm>
          <a:prstGeom prst="line">
            <a:avLst/>
          </a:prstGeom>
          <a:noFill/>
          <a:ln w="9525">
            <a:solidFill>
              <a:srgbClr val="C9D9E8">
                <a:alpha val="23000"/>
              </a:srgbClr>
            </a:solidFill>
            <a:prstDash val="solid"/>
          </a:ln>
        </p:spPr>
        <p:txBody>
          <a:bodyPr/>
          <a:lstStyle/>
          <a:p>
            <a:endParaRPr lang="el-GR"/>
          </a:p>
        </p:txBody>
      </p:sp>
      <p:sp>
        <p:nvSpPr>
          <p:cNvPr id="28" name="close-kicker">
            <a:extLst>
              <a:ext uri="{FF2B5EF4-FFF2-40B4-BE49-F238E27FC236}">
                <a16:creationId xmlns:a16="http://schemas.microsoft.com/office/drawing/2014/main" id="{0509B8C0-79B1-40A6-B032-012CAEDDDB30}"/>
              </a:ext>
            </a:extLst>
          </p:cNvPr>
          <p:cNvSpPr>
            <a:spLocks noGrp="1"/>
          </p:cNvSpPr>
          <p:nvPr/>
        </p:nvSpPr>
        <p:spPr>
          <a:xfrm>
            <a:off x="428625" y="381002"/>
            <a:ext cx="5048250" cy="59054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1425" b="1">
                <a:solidFill>
                  <a:srgbClr val="1357D4"/>
                </a:solidFill>
                <a:latin typeface="Aptos"/>
                <a:ea typeface="Aptos"/>
                <a:cs typeface="Aptos"/>
              </a:defRPr>
            </a:pPr>
            <a:r>
              <a:rPr lang="en-US" sz="4400" b="1" dirty="0">
                <a:latin typeface="Aptos"/>
                <a:ea typeface="Aptos"/>
                <a:cs typeface="Aptos"/>
              </a:rPr>
              <a:t>Final Remark</a:t>
            </a:r>
            <a:endParaRPr sz="4400" b="1" dirty="0">
              <a:latin typeface="Aptos"/>
              <a:ea typeface="Aptos"/>
              <a:cs typeface="Aptos"/>
            </a:endParaRPr>
          </a:p>
        </p:txBody>
      </p:sp>
      <p:sp>
        <p:nvSpPr>
          <p:cNvPr id="29" name="close-title">
            <a:extLst>
              <a:ext uri="{FF2B5EF4-FFF2-40B4-BE49-F238E27FC236}">
                <a16:creationId xmlns:a16="http://schemas.microsoft.com/office/drawing/2014/main" id="{9410615B-E9C8-4990-9BB1-5E402A2A10D2}"/>
              </a:ext>
            </a:extLst>
          </p:cNvPr>
          <p:cNvSpPr>
            <a:spLocks noGrp="1"/>
          </p:cNvSpPr>
          <p:nvPr/>
        </p:nvSpPr>
        <p:spPr>
          <a:xfrm>
            <a:off x="476250" y="2419350"/>
            <a:ext cx="4953000" cy="212597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r>
              <a:rPr lang="el-GR" sz="3200" dirty="0" err="1"/>
              <a:t>Same</a:t>
            </a:r>
            <a:r>
              <a:rPr lang="el-GR" sz="3200" dirty="0"/>
              <a:t> </a:t>
            </a:r>
            <a:r>
              <a:rPr lang="en-US" sz="3200" dirty="0"/>
              <a:t>S</a:t>
            </a:r>
            <a:r>
              <a:rPr lang="el-GR" sz="3200" dirty="0" err="1"/>
              <a:t>eat</a:t>
            </a:r>
            <a:r>
              <a:rPr lang="en-US" sz="3200" dirty="0"/>
              <a:t>.</a:t>
            </a:r>
            <a:r>
              <a:rPr lang="el-GR" sz="3200" dirty="0"/>
              <a:t> </a:t>
            </a:r>
            <a:r>
              <a:rPr lang="en-US" sz="3200" dirty="0"/>
              <a:t>D</a:t>
            </a:r>
            <a:r>
              <a:rPr lang="el-GR" sz="3200" dirty="0" err="1"/>
              <a:t>ifferent</a:t>
            </a:r>
            <a:r>
              <a:rPr lang="el-GR" sz="3200" dirty="0"/>
              <a:t> </a:t>
            </a:r>
            <a:r>
              <a:rPr lang="en-US" sz="3200" dirty="0"/>
              <a:t>D</a:t>
            </a:r>
            <a:r>
              <a:rPr lang="el-GR" sz="3200" dirty="0" err="1"/>
              <a:t>ay</a:t>
            </a:r>
            <a:r>
              <a:rPr lang="el-GR" sz="3200" dirty="0"/>
              <a:t>. </a:t>
            </a:r>
            <a:endParaRPr lang="en-US" sz="3200" dirty="0"/>
          </a:p>
          <a:p>
            <a:endParaRPr lang="en-US" sz="3200" dirty="0"/>
          </a:p>
          <a:p>
            <a:r>
              <a:rPr lang="el-GR" sz="3200" dirty="0" err="1"/>
              <a:t>Never</a:t>
            </a:r>
            <a:r>
              <a:rPr lang="el-GR" sz="3200" dirty="0"/>
              <a:t> the </a:t>
            </a:r>
            <a:r>
              <a:rPr lang="el-GR" sz="3200" dirty="0" err="1"/>
              <a:t>Same</a:t>
            </a:r>
            <a:r>
              <a:rPr lang="el-GR" sz="3200" dirty="0"/>
              <a:t> </a:t>
            </a:r>
            <a:r>
              <a:rPr lang="el-GR" sz="3200" dirty="0" err="1"/>
              <a:t>Challenge</a:t>
            </a:r>
            <a:r>
              <a:rPr lang="en-US" sz="3200" dirty="0"/>
              <a:t>.</a:t>
            </a:r>
            <a:endParaRPr lang="el-GR" sz="3200" dirty="0"/>
          </a:p>
          <a:p>
            <a:endParaRPr lang="en-US" sz="3200" dirty="0"/>
          </a:p>
        </p:txBody>
      </p:sp>
      <p:sp>
        <p:nvSpPr>
          <p:cNvPr id="30" name="close-accent">
            <a:extLst>
              <a:ext uri="{FF2B5EF4-FFF2-40B4-BE49-F238E27FC236}">
                <a16:creationId xmlns:a16="http://schemas.microsoft.com/office/drawing/2014/main" id="{798D3E34-53C2-4CBB-9E5E-16733D7F1FE4}"/>
              </a:ext>
            </a:extLst>
          </p:cNvPr>
          <p:cNvSpPr>
            <a:spLocks noGrp="1"/>
          </p:cNvSpPr>
          <p:nvPr/>
        </p:nvSpPr>
        <p:spPr>
          <a:xfrm>
            <a:off x="476249" y="4286262"/>
            <a:ext cx="1904997" cy="190493"/>
          </a:xfrm>
          <a:prstGeom prst="rect">
            <a:avLst/>
          </a:prstGeom>
          <a:solidFill>
            <a:srgbClr val="A8D83E"/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/>
          <a:srcRect l="18981" r="18981"/>
          <a:stretch>
            <a:fillRect/>
          </a:stretch>
        </p:blipFill>
        <p:spPr>
          <a:xfrm>
            <a:off x="5810250" y="0"/>
            <a:ext cx="6381750" cy="6858000"/>
          </a:xfrm>
          <a:prstGeom prst="rect">
            <a:avLst/>
          </a:prstGeom>
        </p:spPr>
      </p:pic>
      <p:sp>
        <p:nvSpPr>
          <p:cNvPr id="35" name="close-lime-angle">
            <a:extLst>
              <a:ext uri="{FF2B5EF4-FFF2-40B4-BE49-F238E27FC236}">
                <a16:creationId xmlns:a16="http://schemas.microsoft.com/office/drawing/2014/main" id="{187D2A0C-3536-4894-AA5D-C5F79B9B9C73}"/>
              </a:ext>
            </a:extLst>
          </p:cNvPr>
          <p:cNvSpPr>
            <a:spLocks noGrp="1"/>
          </p:cNvSpPr>
          <p:nvPr/>
        </p:nvSpPr>
        <p:spPr>
          <a:xfrm>
            <a:off x="10953750" y="0"/>
            <a:ext cx="1238250" cy="6858000"/>
          </a:xfrm>
          <a:custGeom>
            <a:avLst/>
            <a:gdLst/>
            <a:ahLst/>
            <a:cxnLst/>
            <a:rect l="0" t="0" r="0" b="0"/>
            <a:pathLst>
              <a:path w="1238250" h="6858000">
                <a:moveTo>
                  <a:pt x="685800" y="0"/>
                </a:moveTo>
                <a:lnTo>
                  <a:pt x="1238250" y="0"/>
                </a:lnTo>
                <a:lnTo>
                  <a:pt x="123825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A8D83E">
              <a:alpha val="76000"/>
            </a:srgbClr>
          </a:solidFill>
          <a:ln w="0">
            <a:noFill/>
            <a:prstDash val="solid"/>
          </a:ln>
        </p:spPr>
        <p:txBody>
          <a:bodyPr/>
          <a:lstStyle/>
          <a:p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5797676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2316</TotalTime>
  <Words>916</Words>
  <Application>Microsoft Office PowerPoint</Application>
  <PresentationFormat>Widescreen</PresentationFormat>
  <Paragraphs>173</Paragraphs>
  <Slides>26</Slides>
  <Notes>17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1" baseType="lpstr">
      <vt:lpstr>Algerian</vt:lpstr>
      <vt:lpstr>Aptos</vt:lpstr>
      <vt:lpstr>Aptos Display</vt:lpstr>
      <vt:lpstr>Arial</vt:lpstr>
      <vt:lpstr>ChatGPT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JOHN ILIADIS</dc:creator>
  <cp:lastModifiedBy>JOHN ILIADIS</cp:lastModifiedBy>
  <cp:revision>1</cp:revision>
  <dcterms:created xsi:type="dcterms:W3CDTF">2026-09-06T15:37:27Z</dcterms:created>
  <dcterms:modified xsi:type="dcterms:W3CDTF">2026-09-25T09:53:28Z</dcterms:modified>
</cp:coreProperties>
</file>